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2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uk-UA"/>
    </a:defPPr>
    <a:lvl1pPr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346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Google Shape;3;n"/>
          <p:cNvSpPr txBox="1">
            <a:spLocks noGrp="1"/>
          </p:cNvSpPr>
          <p:nvPr>
            <p:ph type="hdr" idx="2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200">
                <a:latin typeface="Calibri" pitchFamily="34" charset="0"/>
                <a:cs typeface="Calibri" pitchFamily="34" charset="0"/>
                <a:sym typeface="Calibri" pitchFamily="34" charset="0"/>
              </a:defRPr>
            </a:lvl1pPr>
          </a:lstStyle>
          <a:p>
            <a:endParaRPr lang="uk-UA"/>
          </a:p>
        </p:txBody>
      </p:sp>
      <p:sp>
        <p:nvSpPr>
          <p:cNvPr id="26627" name="Google Shape;4;n"/>
          <p:cNvSpPr txBox="1">
            <a:spLocks noGrp="1"/>
          </p:cNvSpPr>
          <p:nvPr>
            <p:ph type="dt" idx="10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ts val="1400"/>
              <a:buFont typeface="Arial" charset="0"/>
              <a:buNone/>
              <a:defRPr sz="1200">
                <a:latin typeface="Calibri" pitchFamily="34" charset="0"/>
                <a:cs typeface="Calibri" pitchFamily="34" charset="0"/>
                <a:sym typeface="Calibri" pitchFamily="34" charset="0"/>
              </a:defRPr>
            </a:lvl1pPr>
          </a:lstStyle>
          <a:p>
            <a:endParaRPr lang="uk-UA"/>
          </a:p>
        </p:txBody>
      </p:sp>
      <p:sp>
        <p:nvSpPr>
          <p:cNvPr id="26628" name="Google Shape;5;n"/>
          <p:cNvSpPr>
            <a:spLocks noGrp="1" noRot="1" noChangeAspect="1"/>
          </p:cNvSpPr>
          <p:nvPr>
            <p:ph type="sldImg" idx="3"/>
          </p:nvPr>
        </p:nvSpPr>
        <p:spPr bwMode="auto">
          <a:xfrm>
            <a:off x="1143000" y="685800"/>
            <a:ext cx="4572000" cy="3429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20000" y="0"/>
              </a:cxn>
              <a:cxn ang="0">
                <a:pos x="120000" y="120000"/>
              </a:cxn>
              <a:cxn ang="0">
                <a:pos x="0" y="120000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629" name="Google Shape;6;n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 lvl="0"/>
            <a:endParaRPr lang="uk-UA">
              <a:sym typeface="Arial" charset="0"/>
            </a:endParaRPr>
          </a:p>
        </p:txBody>
      </p:sp>
      <p:sp>
        <p:nvSpPr>
          <p:cNvPr id="26630" name="Google Shape;7;n"/>
          <p:cNvSpPr txBox="1">
            <a:spLocks noGrp="1"/>
          </p:cNvSpPr>
          <p:nvPr>
            <p:ph type="ftr" idx="11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b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200">
                <a:latin typeface="Calibri" pitchFamily="34" charset="0"/>
                <a:cs typeface="Calibri" pitchFamily="34" charset="0"/>
                <a:sym typeface="Calibri" pitchFamily="34" charset="0"/>
              </a:defRPr>
            </a:lvl1pPr>
          </a:lstStyle>
          <a:p>
            <a:endParaRPr lang="uk-UA"/>
          </a:p>
        </p:txBody>
      </p:sp>
      <p:sp>
        <p:nvSpPr>
          <p:cNvPr id="26631" name="Google Shape;8;n"/>
          <p:cNvSpPr txBox="1">
            <a:spLocks noGrp="1"/>
          </p:cNvSpPr>
          <p:nvPr>
            <p:ph type="sldNum" idx="12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b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Font typeface="Arial" charset="0"/>
              <a:buNone/>
              <a:defRPr sz="1200">
                <a:latin typeface="Calibri" pitchFamily="34" charset="0"/>
                <a:cs typeface="Calibri" pitchFamily="34" charset="0"/>
                <a:sym typeface="Calibri" pitchFamily="34" charset="0"/>
              </a:defRPr>
            </a:lvl1pPr>
          </a:lstStyle>
          <a:p>
            <a:fld id="{BAE3709E-1741-4576-88AF-2E73C9440CAF}" type="slidenum">
              <a:rPr lang="uk-UA"/>
              <a:pPr/>
              <a:t>‹#›</a:t>
            </a:fld>
            <a:endParaRPr lang="uk-UA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1pPr>
    <a:lvl2pPr marL="742950" lvl="1" indent="-2857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2pPr>
    <a:lvl3pPr marL="1143000" lvl="2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3pPr>
    <a:lvl4pPr marL="1600200" lvl="3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4pPr>
    <a:lvl5pPr marL="2057400" lvl="4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Google Shape;181;g64233f58a7_0_267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8674" name="Google Shape;182;g64233f58a7_0_267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uk-UA" sz="1200"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28675" name="Google Shape;183;g64233f58a7_0_267:notes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A170540-3ACF-4485-ABE6-E24EDEC5C777}" type="slidenum">
              <a:rPr lang="uk-UA" sz="1400">
                <a:latin typeface="Arial" charset="0"/>
                <a:cs typeface="Arial" charset="0"/>
                <a:sym typeface="Arial" charset="0"/>
              </a:rPr>
              <a:pPr/>
              <a:t>1</a:t>
            </a:fld>
            <a:endParaRPr lang="uk-UA" sz="1400">
              <a:latin typeface="Arial" charset="0"/>
              <a:cs typeface="Arial" charset="0"/>
              <a:sym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Google Shape;249;p10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uk-UA" sz="1200"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47106" name="Google Shape;250;p10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Google Shape;257;p11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uk-UA" sz="1200"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49154" name="Google Shape;258;p11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Google Shape;264;p12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uk-UA" sz="1200"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51202" name="Google Shape;265;p12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Google Shape;272;p13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uk-UA" sz="1200"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53250" name="Google Shape;273;p13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Google Shape;281;g64233f58a7_1_1550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55298" name="Google Shape;282;g64233f58a7_1_1550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uk-UA" sz="1200"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55299" name="Google Shape;283;g64233f58a7_1_1550:notes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F871103-5B48-443C-80C8-C77118602829}" type="slidenum">
              <a:rPr lang="uk-UA" sz="1400">
                <a:latin typeface="Arial" charset="0"/>
                <a:cs typeface="Arial" charset="0"/>
                <a:sym typeface="Arial" charset="0"/>
              </a:rPr>
              <a:pPr/>
              <a:t>14</a:t>
            </a:fld>
            <a:endParaRPr lang="uk-UA" sz="1400">
              <a:latin typeface="Arial" charset="0"/>
              <a:cs typeface="Arial" charset="0"/>
              <a:sym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Google Shape;289;p14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uk-UA" sz="1200"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57346" name="Google Shape;290;p14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Google Shape;189;g64233f58a7_0_80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uk-UA" sz="1200"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30722" name="Google Shape;190;g64233f58a7_0_80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Google Shape;196;p4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uk-UA" sz="1200"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32770" name="Google Shape;197;p4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Google Shape;204;p5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uk-UA" sz="1200"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34818" name="Google Shape;205;p5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Google Shape;212;p6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uk-UA" sz="1200"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36866" name="Google Shape;213;p6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Google Shape;220;g64233f58a7_0_153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38914" name="Google Shape;221;g64233f58a7_0_153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uk-UA" sz="1200"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38915" name="Google Shape;222;g64233f58a7_0_153:notes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2440897-BA1A-4244-9D6D-18191CBC5BF3}" type="slidenum">
              <a:rPr lang="uk-UA" sz="1400">
                <a:latin typeface="Arial" charset="0"/>
                <a:cs typeface="Arial" charset="0"/>
                <a:sym typeface="Arial" charset="0"/>
              </a:rPr>
              <a:pPr/>
              <a:t>6</a:t>
            </a:fld>
            <a:endParaRPr lang="uk-UA" sz="1400">
              <a:latin typeface="Arial" charset="0"/>
              <a:cs typeface="Arial" charset="0"/>
              <a:sym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Google Shape;228;p7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uk-UA" sz="1200"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40962" name="Google Shape;229;p7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Google Shape;235;p8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uk-UA" sz="1200"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43010" name="Google Shape;236;p8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Google Shape;242;p9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uk-UA" sz="1200"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45058" name="Google Shape;243;p9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і об’єкт" type="obj">
  <p:cSld name="OBJEC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"/>
          <p:cNvSpPr txBox="1"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body" idx="1"/>
          </p:nvPr>
        </p:nvSpPr>
        <p:spPr>
          <a:xfrm>
            <a:off x="514351" y="2063396"/>
            <a:ext cx="7796030" cy="3311189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41148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Char char="•"/>
              <a:defRPr/>
            </a:lvl1pPr>
            <a:lvl2pPr marL="914400" lvl="1" indent="-41148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2pPr>
            <a:lvl3pPr marL="1371600" lvl="2" indent="-41148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3pPr>
            <a:lvl4pPr marL="1828800" lvl="3" indent="-41148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4pPr>
            <a:lvl5pPr marL="2286000" lvl="4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5pPr>
            <a:lvl6pPr marL="2743200" lvl="5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6pPr>
            <a:lvl7pPr marL="3200400" lvl="6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7pPr>
            <a:lvl8pPr marL="3657600" lvl="7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8pPr>
            <a:lvl9pPr marL="4114800" lvl="8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9pPr>
          </a:lstStyle>
          <a:p>
            <a:endParaRPr/>
          </a:p>
        </p:txBody>
      </p:sp>
      <p:sp>
        <p:nvSpPr>
          <p:cNvPr id="4" name="Google Shape;17;p1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5" name="Google Shape;18;p1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6" name="Google Shape;19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058686-83AB-4AA6-88E8-FE4DA6261FA7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ображення з підписом" type="picTx">
  <p:cSld name="PICTURE_WITH_CAPTION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1"/>
          <p:cNvSpPr txBox="1"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Impact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1"/>
          <p:cNvSpPr>
            <a:spLocks noGrp="1"/>
          </p:cNvSpPr>
          <p:nvPr>
            <p:ph type="pic" idx="2"/>
          </p:nvPr>
        </p:nvSpPr>
        <p:spPr>
          <a:xfrm>
            <a:off x="5147740" y="1"/>
            <a:ext cx="3162641" cy="5071533"/>
          </a:xfrm>
          <a:prstGeom prst="rect">
            <a:avLst/>
          </a:prstGeom>
          <a:noFill/>
          <a:ln w="57150" cap="flat" cmpd="thinThick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anchor="t">
            <a:noAutofit/>
          </a:bodyPr>
          <a:lstStyle>
            <a:lvl1pPr marR="0" lvl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512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448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384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lvl="0"/>
            <a:endParaRPr noProof="0">
              <a:sym typeface="Impact"/>
            </a:endParaRPr>
          </a:p>
        </p:txBody>
      </p:sp>
      <p:sp>
        <p:nvSpPr>
          <p:cNvPr id="85" name="Google Shape;85;p11"/>
          <p:cNvSpPr txBox="1">
            <a:spLocks noGrp="1"/>
          </p:cNvSpPr>
          <p:nvPr>
            <p:ph type="body" idx="1"/>
          </p:nvPr>
        </p:nvSpPr>
        <p:spPr>
          <a:xfrm>
            <a:off x="514351" y="2709053"/>
            <a:ext cx="4408171" cy="2362481"/>
          </a:xfrm>
          <a:prstGeom prst="rect">
            <a:avLst/>
          </a:prstGeom>
          <a:noFill/>
          <a:ln>
            <a:noFill/>
          </a:ln>
        </p:spPr>
        <p:txBody>
          <a:bodyPr spcFirstLastPara="1" anchor="t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None/>
              <a:defRPr sz="18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9pPr>
          </a:lstStyle>
          <a:p>
            <a:endParaRPr/>
          </a:p>
        </p:txBody>
      </p:sp>
      <p:sp>
        <p:nvSpPr>
          <p:cNvPr id="5" name="Google Shape;17;p1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6" name="Google Shape;18;p1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7" name="Google Shape;19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824544-DDA0-450D-90C7-3C5BCEAC85CB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анорамна фотографія з підписом">
  <p:cSld name="Панорамна фотографія з підписом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2"/>
          <p:cNvSpPr txBox="1"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Impact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2"/>
          <p:cNvSpPr>
            <a:spLocks noGrp="1"/>
          </p:cNvSpPr>
          <p:nvPr>
            <p:ph type="pic" idx="2"/>
          </p:nvPr>
        </p:nvSpPr>
        <p:spPr>
          <a:xfrm>
            <a:off x="514351" y="685800"/>
            <a:ext cx="7794385" cy="3194903"/>
          </a:xfrm>
          <a:prstGeom prst="rect">
            <a:avLst/>
          </a:prstGeom>
          <a:noFill/>
          <a:ln w="57150" cap="flat" cmpd="thinThick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anchor="t">
            <a:noAutofit/>
          </a:bodyPr>
          <a:lstStyle>
            <a:lvl1pPr marR="0" lvl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512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448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384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lvl="0"/>
            <a:endParaRPr noProof="0">
              <a:sym typeface="Impact"/>
            </a:endParaRPr>
          </a:p>
        </p:txBody>
      </p:sp>
      <p:sp>
        <p:nvSpPr>
          <p:cNvPr id="92" name="Google Shape;92;p12"/>
          <p:cNvSpPr txBox="1">
            <a:spLocks noGrp="1"/>
          </p:cNvSpPr>
          <p:nvPr>
            <p:ph type="body" idx="1"/>
          </p:nvPr>
        </p:nvSpPr>
        <p:spPr>
          <a:xfrm>
            <a:off x="514335" y="4702923"/>
            <a:ext cx="7796046" cy="682472"/>
          </a:xfrm>
          <a:prstGeom prst="rect">
            <a:avLst/>
          </a:prstGeom>
          <a:noFill/>
          <a:ln>
            <a:noFill/>
          </a:ln>
        </p:spPr>
        <p:txBody>
          <a:bodyPr spcFirstLastPara="1" anchor="t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560"/>
              <a:buNone/>
              <a:defRPr sz="16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9pPr>
          </a:lstStyle>
          <a:p>
            <a:endParaRPr/>
          </a:p>
        </p:txBody>
      </p:sp>
      <p:sp>
        <p:nvSpPr>
          <p:cNvPr id="5" name="Google Shape;17;p1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6" name="Google Shape;18;p1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7" name="Google Shape;19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9761C1-5E4D-4D8B-98B3-19A100AAF605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Назва та підпис">
  <p:cSld name="Назва та підпис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3"/>
          <p:cNvSpPr txBox="1"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Impact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3"/>
          <p:cNvSpPr txBox="1">
            <a:spLocks noGrp="1"/>
          </p:cNvSpPr>
          <p:nvPr>
            <p:ph type="body" idx="1"/>
          </p:nvPr>
        </p:nvSpPr>
        <p:spPr>
          <a:xfrm>
            <a:off x="514335" y="4106333"/>
            <a:ext cx="7796047" cy="1273606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None/>
              <a:defRPr sz="18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9pPr>
          </a:lstStyle>
          <a:p>
            <a:endParaRPr/>
          </a:p>
        </p:txBody>
      </p:sp>
      <p:sp>
        <p:nvSpPr>
          <p:cNvPr id="4" name="Google Shape;17;p1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5" name="Google Shape;18;p1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6" name="Google Shape;19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E4B607-F77A-4688-BFFA-BB7DFD72B60F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Цитата з підписом">
  <p:cSld name="Цитата з підписом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09;p14"/>
          <p:cNvSpPr txBox="1">
            <a:spLocks noChangeArrowheads="1"/>
          </p:cNvSpPr>
          <p:nvPr/>
        </p:nvSpPr>
        <p:spPr bwMode="auto">
          <a:xfrm>
            <a:off x="404813" y="887413"/>
            <a:ext cx="4572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SzPts val="8000"/>
              <a:buFont typeface="Impact" pitchFamily="34" charset="0"/>
              <a:buNone/>
            </a:pPr>
            <a:r>
              <a:rPr lang="uk-UA" sz="8000">
                <a:latin typeface="Impact" pitchFamily="34" charset="0"/>
                <a:sym typeface="Impact" pitchFamily="34" charset="0"/>
              </a:rPr>
              <a:t>“</a:t>
            </a:r>
            <a:endParaRPr lang="uk-UA"/>
          </a:p>
        </p:txBody>
      </p:sp>
      <p:sp>
        <p:nvSpPr>
          <p:cNvPr id="6" name="Google Shape;110;p14"/>
          <p:cNvSpPr txBox="1">
            <a:spLocks noChangeArrowheads="1"/>
          </p:cNvSpPr>
          <p:nvPr/>
        </p:nvSpPr>
        <p:spPr bwMode="auto">
          <a:xfrm>
            <a:off x="7897813" y="2906713"/>
            <a:ext cx="457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r">
              <a:buClr>
                <a:srgbClr val="000000"/>
              </a:buClr>
              <a:buSzPts val="8000"/>
              <a:buFont typeface="Impact" pitchFamily="34" charset="0"/>
              <a:buNone/>
            </a:pPr>
            <a:r>
              <a:rPr lang="uk-UA" sz="8000">
                <a:latin typeface="Impact" pitchFamily="34" charset="0"/>
                <a:sym typeface="Impact" pitchFamily="34" charset="0"/>
              </a:rPr>
              <a:t>”</a:t>
            </a:r>
            <a:endParaRPr lang="uk-UA"/>
          </a:p>
        </p:txBody>
      </p:sp>
      <p:sp>
        <p:nvSpPr>
          <p:cNvPr id="103" name="Google Shape;103;p14"/>
          <p:cNvSpPr txBox="1"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Impact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4"/>
          <p:cNvSpPr txBox="1">
            <a:spLocks noGrp="1"/>
          </p:cNvSpPr>
          <p:nvPr>
            <p:ph type="body" idx="1"/>
          </p:nvPr>
        </p:nvSpPr>
        <p:spPr>
          <a:xfrm>
            <a:off x="1162698" y="3610032"/>
            <a:ext cx="6500967" cy="377768"/>
          </a:xfrm>
          <a:prstGeom prst="rect">
            <a:avLst/>
          </a:prstGeom>
          <a:noFill/>
          <a:ln>
            <a:noFill/>
          </a:ln>
        </p:spPr>
        <p:txBody>
          <a:bodyPr spcFirstLastPara="1" anchor="t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240"/>
              <a:buNone/>
              <a:defRPr sz="1400">
                <a:solidFill>
                  <a:srgbClr val="7F7F7F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14"/>
          <p:cNvSpPr txBox="1">
            <a:spLocks noGrp="1"/>
          </p:cNvSpPr>
          <p:nvPr>
            <p:ph type="body" idx="2"/>
          </p:nvPr>
        </p:nvSpPr>
        <p:spPr>
          <a:xfrm>
            <a:off x="514351" y="4106334"/>
            <a:ext cx="7797662" cy="1268252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None/>
              <a:defRPr sz="18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9pPr>
          </a:lstStyle>
          <a:p>
            <a:endParaRPr/>
          </a:p>
        </p:txBody>
      </p:sp>
      <p:sp>
        <p:nvSpPr>
          <p:cNvPr id="7" name="Google Shape;106;p14"/>
          <p:cNvSpPr txBox="1"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8" name="Google Shape;107;p14"/>
          <p:cNvSpPr txBox="1"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9" name="Google Shape;108;p14"/>
          <p:cNvSpPr txBox="1"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9844FDB-684C-4D9D-95D8-AEBDD70DEDAC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Картка назви">
  <p:cSld name="Картка назви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5"/>
          <p:cNvSpPr txBox="1"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Impact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5"/>
          <p:cNvSpPr txBox="1">
            <a:spLocks noGrp="1"/>
          </p:cNvSpPr>
          <p:nvPr>
            <p:ph type="body" idx="1"/>
          </p:nvPr>
        </p:nvSpPr>
        <p:spPr>
          <a:xfrm>
            <a:off x="514351" y="4247468"/>
            <a:ext cx="7796030" cy="1140644"/>
          </a:xfrm>
          <a:prstGeom prst="rect">
            <a:avLst/>
          </a:prstGeom>
          <a:noFill/>
          <a:ln>
            <a:noFill/>
          </a:ln>
        </p:spPr>
        <p:txBody>
          <a:bodyPr spcFirstLastPara="1" anchor="t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None/>
              <a:defRPr sz="18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9pPr>
          </a:lstStyle>
          <a:p>
            <a:endParaRPr/>
          </a:p>
        </p:txBody>
      </p:sp>
      <p:sp>
        <p:nvSpPr>
          <p:cNvPr id="4" name="Google Shape;17;p1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5" name="Google Shape;18;p1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6" name="Google Shape;19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095158-5DFB-49C9-8726-A5C78A81A588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колонки">
  <p:cSld name="3 колонки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6"/>
          <p:cNvSpPr txBox="1"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Impact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16"/>
          <p:cNvSpPr txBox="1"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840"/>
              <a:buNone/>
              <a:defRPr sz="2400" b="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32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9pPr>
          </a:lstStyle>
          <a:p>
            <a:endParaRPr/>
          </a:p>
        </p:txBody>
      </p:sp>
      <p:sp>
        <p:nvSpPr>
          <p:cNvPr id="120" name="Google Shape;120;p16"/>
          <p:cNvSpPr txBox="1">
            <a:spLocks noGrp="1"/>
          </p:cNvSpPr>
          <p:nvPr>
            <p:ph type="body" idx="2"/>
          </p:nvPr>
        </p:nvSpPr>
        <p:spPr>
          <a:xfrm>
            <a:off x="514352" y="2639658"/>
            <a:ext cx="2482596" cy="2734928"/>
          </a:xfrm>
          <a:prstGeom prst="rect">
            <a:avLst/>
          </a:prstGeom>
          <a:noFill/>
          <a:ln>
            <a:noFill/>
          </a:ln>
        </p:spPr>
        <p:txBody>
          <a:bodyPr spcFirstLastPara="1" anchor="t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24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9pPr>
          </a:lstStyle>
          <a:p>
            <a:endParaRPr/>
          </a:p>
        </p:txBody>
      </p:sp>
      <p:sp>
        <p:nvSpPr>
          <p:cNvPr id="121" name="Google Shape;121;p16"/>
          <p:cNvSpPr txBox="1">
            <a:spLocks noGrp="1"/>
          </p:cNvSpPr>
          <p:nvPr>
            <p:ph type="body" idx="3"/>
          </p:nvPr>
        </p:nvSpPr>
        <p:spPr>
          <a:xfrm>
            <a:off x="3175967" y="2063395"/>
            <a:ext cx="2482596" cy="576262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840"/>
              <a:buNone/>
              <a:defRPr sz="2400" b="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32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9pPr>
          </a:lstStyle>
          <a:p>
            <a:endParaRPr/>
          </a:p>
        </p:txBody>
      </p:sp>
      <p:sp>
        <p:nvSpPr>
          <p:cNvPr id="122" name="Google Shape;122;p16"/>
          <p:cNvSpPr txBox="1">
            <a:spLocks noGrp="1"/>
          </p:cNvSpPr>
          <p:nvPr>
            <p:ph type="body" idx="4"/>
          </p:nvPr>
        </p:nvSpPr>
        <p:spPr>
          <a:xfrm>
            <a:off x="3175966" y="2639658"/>
            <a:ext cx="2482596" cy="2734928"/>
          </a:xfrm>
          <a:prstGeom prst="rect">
            <a:avLst/>
          </a:prstGeom>
          <a:noFill/>
          <a:ln>
            <a:noFill/>
          </a:ln>
        </p:spPr>
        <p:txBody>
          <a:bodyPr spcFirstLastPara="1" anchor="t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24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9pPr>
          </a:lstStyle>
          <a:p>
            <a:endParaRPr/>
          </a:p>
        </p:txBody>
      </p:sp>
      <p:sp>
        <p:nvSpPr>
          <p:cNvPr id="123" name="Google Shape;123;p16"/>
          <p:cNvSpPr txBox="1">
            <a:spLocks noGrp="1"/>
          </p:cNvSpPr>
          <p:nvPr>
            <p:ph type="body" idx="5"/>
          </p:nvPr>
        </p:nvSpPr>
        <p:spPr>
          <a:xfrm>
            <a:off x="5827785" y="2063395"/>
            <a:ext cx="2482596" cy="576262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840"/>
              <a:buNone/>
              <a:defRPr sz="2400" b="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32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9pPr>
          </a:lstStyle>
          <a:p>
            <a:endParaRPr/>
          </a:p>
        </p:txBody>
      </p:sp>
      <p:sp>
        <p:nvSpPr>
          <p:cNvPr id="124" name="Google Shape;124;p16"/>
          <p:cNvSpPr txBox="1">
            <a:spLocks noGrp="1"/>
          </p:cNvSpPr>
          <p:nvPr>
            <p:ph type="body" idx="6"/>
          </p:nvPr>
        </p:nvSpPr>
        <p:spPr>
          <a:xfrm>
            <a:off x="5827785" y="2639658"/>
            <a:ext cx="2482596" cy="2734928"/>
          </a:xfrm>
          <a:prstGeom prst="rect">
            <a:avLst/>
          </a:prstGeom>
          <a:noFill/>
          <a:ln>
            <a:noFill/>
          </a:ln>
        </p:spPr>
        <p:txBody>
          <a:bodyPr spcFirstLastPara="1" anchor="t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24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9pPr>
          </a:lstStyle>
          <a:p>
            <a:endParaRPr/>
          </a:p>
        </p:txBody>
      </p:sp>
      <p:sp>
        <p:nvSpPr>
          <p:cNvPr id="9" name="Google Shape;17;p1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10" name="Google Shape;18;p1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11" name="Google Shape;19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7C96B1-E36E-4B4A-B9FF-C101B85CD5A1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колонки з малюнками">
  <p:cSld name="3 колонки з малюнками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7"/>
          <p:cNvSpPr txBox="1"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Impact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17"/>
          <p:cNvSpPr txBox="1"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520"/>
              <a:buNone/>
              <a:defRPr sz="2200" b="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32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9pPr>
          </a:lstStyle>
          <a:p>
            <a:endParaRPr/>
          </a:p>
        </p:txBody>
      </p:sp>
      <p:sp>
        <p:nvSpPr>
          <p:cNvPr id="131" name="Google Shape;131;p17"/>
          <p:cNvSpPr>
            <a:spLocks noGrp="1"/>
          </p:cNvSpPr>
          <p:nvPr>
            <p:ph type="pic" idx="2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noFill/>
          <a:ln w="57150" cap="flat" cmpd="thinThick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anchor="t">
            <a:noAutofit/>
          </a:bodyPr>
          <a:lstStyle>
            <a:lvl1pPr marR="0" lvl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lvl="0"/>
            <a:endParaRPr noProof="0">
              <a:sym typeface="Impact"/>
            </a:endParaRPr>
          </a:p>
        </p:txBody>
      </p:sp>
      <p:sp>
        <p:nvSpPr>
          <p:cNvPr id="132" name="Google Shape;132;p17"/>
          <p:cNvSpPr txBox="1">
            <a:spLocks noGrp="1"/>
          </p:cNvSpPr>
          <p:nvPr>
            <p:ph type="body" idx="3"/>
          </p:nvPr>
        </p:nvSpPr>
        <p:spPr>
          <a:xfrm>
            <a:off x="518880" y="4389288"/>
            <a:ext cx="2482596" cy="985299"/>
          </a:xfrm>
          <a:prstGeom prst="rect">
            <a:avLst/>
          </a:prstGeom>
          <a:noFill/>
          <a:ln>
            <a:noFill/>
          </a:ln>
        </p:spPr>
        <p:txBody>
          <a:bodyPr spcFirstLastPara="1" anchor="t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24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9pPr>
          </a:lstStyle>
          <a:p>
            <a:endParaRPr/>
          </a:p>
        </p:txBody>
      </p:sp>
      <p:sp>
        <p:nvSpPr>
          <p:cNvPr id="133" name="Google Shape;133;p17"/>
          <p:cNvSpPr txBox="1">
            <a:spLocks noGrp="1"/>
          </p:cNvSpPr>
          <p:nvPr>
            <p:ph type="body" idx="4"/>
          </p:nvPr>
        </p:nvSpPr>
        <p:spPr>
          <a:xfrm>
            <a:off x="3178058" y="3813025"/>
            <a:ext cx="2482596" cy="576262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520"/>
              <a:buNone/>
              <a:defRPr sz="2200" b="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32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9pPr>
          </a:lstStyle>
          <a:p>
            <a:endParaRPr/>
          </a:p>
        </p:txBody>
      </p:sp>
      <p:sp>
        <p:nvSpPr>
          <p:cNvPr id="134" name="Google Shape;134;p17"/>
          <p:cNvSpPr>
            <a:spLocks noGrp="1"/>
          </p:cNvSpPr>
          <p:nvPr>
            <p:ph type="pic" idx="5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noFill/>
          <a:ln w="57150" cap="flat" cmpd="thinThick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anchor="t">
            <a:noAutofit/>
          </a:bodyPr>
          <a:lstStyle>
            <a:lvl1pPr marR="0" lvl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lvl="0"/>
            <a:endParaRPr noProof="0">
              <a:sym typeface="Impact"/>
            </a:endParaRPr>
          </a:p>
        </p:txBody>
      </p:sp>
      <p:sp>
        <p:nvSpPr>
          <p:cNvPr id="135" name="Google Shape;135;p17"/>
          <p:cNvSpPr txBox="1">
            <a:spLocks noGrp="1"/>
          </p:cNvSpPr>
          <p:nvPr>
            <p:ph type="body" idx="6"/>
          </p:nvPr>
        </p:nvSpPr>
        <p:spPr>
          <a:xfrm>
            <a:off x="3176998" y="4389286"/>
            <a:ext cx="2483655" cy="985300"/>
          </a:xfrm>
          <a:prstGeom prst="rect">
            <a:avLst/>
          </a:prstGeom>
          <a:noFill/>
          <a:ln>
            <a:noFill/>
          </a:ln>
        </p:spPr>
        <p:txBody>
          <a:bodyPr spcFirstLastPara="1" anchor="t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24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9pPr>
          </a:lstStyle>
          <a:p>
            <a:endParaRPr/>
          </a:p>
        </p:txBody>
      </p:sp>
      <p:sp>
        <p:nvSpPr>
          <p:cNvPr id="136" name="Google Shape;136;p17"/>
          <p:cNvSpPr txBox="1">
            <a:spLocks noGrp="1"/>
          </p:cNvSpPr>
          <p:nvPr>
            <p:ph type="body" idx="7"/>
          </p:nvPr>
        </p:nvSpPr>
        <p:spPr>
          <a:xfrm>
            <a:off x="5826708" y="3813025"/>
            <a:ext cx="2482596" cy="576262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520"/>
              <a:buNone/>
              <a:defRPr sz="2200" b="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32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9pPr>
          </a:lstStyle>
          <a:p>
            <a:endParaRPr/>
          </a:p>
        </p:txBody>
      </p:sp>
      <p:sp>
        <p:nvSpPr>
          <p:cNvPr id="137" name="Google Shape;137;p17"/>
          <p:cNvSpPr>
            <a:spLocks noGrp="1"/>
          </p:cNvSpPr>
          <p:nvPr>
            <p:ph type="pic" idx="8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noFill/>
          <a:ln w="57150" cap="flat" cmpd="thinThick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anchor="t">
            <a:noAutofit/>
          </a:bodyPr>
          <a:lstStyle>
            <a:lvl1pPr marR="0" lvl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lvl="0"/>
            <a:endParaRPr noProof="0">
              <a:sym typeface="Impact"/>
            </a:endParaRPr>
          </a:p>
        </p:txBody>
      </p:sp>
      <p:sp>
        <p:nvSpPr>
          <p:cNvPr id="138" name="Google Shape;138;p17"/>
          <p:cNvSpPr txBox="1">
            <a:spLocks noGrp="1"/>
          </p:cNvSpPr>
          <p:nvPr>
            <p:ph type="body" idx="9"/>
          </p:nvPr>
        </p:nvSpPr>
        <p:spPr>
          <a:xfrm>
            <a:off x="5826614" y="4389284"/>
            <a:ext cx="2482596" cy="985302"/>
          </a:xfrm>
          <a:prstGeom prst="rect">
            <a:avLst/>
          </a:prstGeom>
          <a:noFill/>
          <a:ln>
            <a:noFill/>
          </a:ln>
        </p:spPr>
        <p:txBody>
          <a:bodyPr spcFirstLastPara="1" anchor="t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24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9pPr>
          </a:lstStyle>
          <a:p>
            <a:endParaRPr/>
          </a:p>
        </p:txBody>
      </p:sp>
      <p:sp>
        <p:nvSpPr>
          <p:cNvPr id="12" name="Google Shape;17;p1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13" name="Google Shape;18;p1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14" name="Google Shape;19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2D1607-3303-4C74-AFB1-CD11586C3E8B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і вертикальний текст" type="vertTx">
  <p:cSld name="VERTICAL_TEXT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8"/>
          <p:cNvSpPr txBox="1"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Impact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18"/>
          <p:cNvSpPr txBox="1">
            <a:spLocks noGrp="1"/>
          </p:cNvSpPr>
          <p:nvPr>
            <p:ph type="body" idx="1"/>
          </p:nvPr>
        </p:nvSpPr>
        <p:spPr>
          <a:xfrm rot="5400000">
            <a:off x="2756771" y="-179024"/>
            <a:ext cx="3311190" cy="7796030"/>
          </a:xfrm>
          <a:prstGeom prst="rect">
            <a:avLst/>
          </a:prstGeom>
          <a:noFill/>
          <a:ln>
            <a:noFill/>
          </a:ln>
        </p:spPr>
        <p:txBody>
          <a:bodyPr spcFirstLastPara="1" anchor="t">
            <a:noAutofit/>
          </a:bodyPr>
          <a:lstStyle>
            <a:lvl1pPr marL="457200" lvl="0" indent="-41148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Char char="•"/>
              <a:defRPr/>
            </a:lvl1pPr>
            <a:lvl2pPr marL="914400" lvl="1" indent="-41148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2pPr>
            <a:lvl3pPr marL="1371600" lvl="2" indent="-41148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3pPr>
            <a:lvl4pPr marL="1828800" lvl="3" indent="-41148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4pPr>
            <a:lvl5pPr marL="2286000" lvl="4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5pPr>
            <a:lvl6pPr marL="2743200" lvl="5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6pPr>
            <a:lvl7pPr marL="3200400" lvl="6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7pPr>
            <a:lvl8pPr marL="3657600" lvl="7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8pPr>
            <a:lvl9pPr marL="4114800" lvl="8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9pPr>
          </a:lstStyle>
          <a:p>
            <a:endParaRPr/>
          </a:p>
        </p:txBody>
      </p:sp>
      <p:sp>
        <p:nvSpPr>
          <p:cNvPr id="4" name="Google Shape;17;p1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5" name="Google Shape;18;p1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6" name="Google Shape;19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7B6368-89DA-4C7D-B925-A27A87E2E2CF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ий заголовок і текст" type="vertTitleAndTx">
  <p:cSld name="VERTICAL_TITLE_AND_VERTICAL_TEXT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9"/>
          <p:cNvSpPr txBox="1">
            <a:spLocks noGrp="1"/>
          </p:cNvSpPr>
          <p:nvPr>
            <p:ph type="title"/>
          </p:nvPr>
        </p:nvSpPr>
        <p:spPr>
          <a:xfrm rot="5400000">
            <a:off x="5116746" y="2180951"/>
            <a:ext cx="4688785" cy="1698485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Impact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19"/>
          <p:cNvSpPr txBox="1">
            <a:spLocks noGrp="1"/>
          </p:cNvSpPr>
          <p:nvPr>
            <p:ph type="body" idx="1"/>
          </p:nvPr>
        </p:nvSpPr>
        <p:spPr>
          <a:xfrm rot="5400000">
            <a:off x="1134120" y="66032"/>
            <a:ext cx="4688785" cy="5928323"/>
          </a:xfrm>
          <a:prstGeom prst="rect">
            <a:avLst/>
          </a:prstGeom>
          <a:noFill/>
          <a:ln>
            <a:noFill/>
          </a:ln>
        </p:spPr>
        <p:txBody>
          <a:bodyPr spcFirstLastPara="1" anchor="t">
            <a:noAutofit/>
          </a:bodyPr>
          <a:lstStyle>
            <a:lvl1pPr marL="457200" lvl="0" indent="-41148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Char char="•"/>
              <a:defRPr/>
            </a:lvl1pPr>
            <a:lvl2pPr marL="914400" lvl="1" indent="-41148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2pPr>
            <a:lvl3pPr marL="1371600" lvl="2" indent="-41148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3pPr>
            <a:lvl4pPr marL="1828800" lvl="3" indent="-41148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4pPr>
            <a:lvl5pPr marL="2286000" lvl="4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5pPr>
            <a:lvl6pPr marL="2743200" lvl="5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6pPr>
            <a:lvl7pPr marL="3200400" lvl="6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7pPr>
            <a:lvl8pPr marL="3657600" lvl="7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8pPr>
            <a:lvl9pPr marL="4114800" lvl="8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9pPr>
          </a:lstStyle>
          <a:p>
            <a:endParaRPr/>
          </a:p>
        </p:txBody>
      </p:sp>
      <p:sp>
        <p:nvSpPr>
          <p:cNvPr id="4" name="Google Shape;17;p1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5" name="Google Shape;18;p1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6" name="Google Shape;19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25C2B-5F59-4FAB-BB72-27AF90578059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пеціальний макет">
  <p:cSld name="AUTOLAYOUT_2">
    <p:bg>
      <p:bgPr>
        <a:solidFill>
          <a:srgbClr val="FFFFFF"/>
        </a:solid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55;p20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1425" tIns="91425" rIns="91425" bIns="91425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uk-UA"/>
          </a:p>
        </p:txBody>
      </p:sp>
      <p:sp>
        <p:nvSpPr>
          <p:cNvPr id="156" name="Google Shape;156;p20"/>
          <p:cNvSpPr txBox="1">
            <a:spLocks noGrp="1"/>
          </p:cNvSpPr>
          <p:nvPr>
            <p:ph type="title"/>
          </p:nvPr>
        </p:nvSpPr>
        <p:spPr>
          <a:xfrm>
            <a:off x="351600" y="3649133"/>
            <a:ext cx="3997500" cy="18528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>
                <a:solidFill>
                  <a:srgbClr val="21212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>
                <a:solidFill>
                  <a:srgbClr val="21212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>
                <a:solidFill>
                  <a:srgbClr val="21212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>
                <a:solidFill>
                  <a:srgbClr val="21212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>
                <a:solidFill>
                  <a:srgbClr val="21212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>
                <a:solidFill>
                  <a:srgbClr val="21212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>
                <a:solidFill>
                  <a:srgbClr val="21212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>
                <a:solidFill>
                  <a:srgbClr val="21212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>
                <a:solidFill>
                  <a:srgbClr val="212121"/>
                </a:solidFill>
              </a:defRPr>
            </a:lvl9pPr>
          </a:lstStyle>
          <a:p>
            <a:endParaRPr/>
          </a:p>
        </p:txBody>
      </p:sp>
      <p:sp>
        <p:nvSpPr>
          <p:cNvPr id="4" name="Google Shape;157;p20"/>
          <p:cNvSpPr txBox="1">
            <a:spLocks noGrp="1"/>
          </p:cNvSpPr>
          <p:nvPr>
            <p:ph type="sldNum" idx="10"/>
          </p:nvPr>
        </p:nvSpPr>
        <p:spPr>
          <a:xfrm>
            <a:off x="8472488" y="6218238"/>
            <a:ext cx="549275" cy="523875"/>
          </a:xfrm>
        </p:spPr>
        <p:txBody>
          <a:bodyPr/>
          <a:lstStyle>
            <a:lvl1pPr algn="r">
              <a:defRPr sz="1000">
                <a:solidFill>
                  <a:srgbClr val="424242"/>
                </a:solidFill>
              </a:defRPr>
            </a:lvl1pPr>
          </a:lstStyle>
          <a:p>
            <a:fld id="{F6F46B93-7BF1-454F-A845-AF57D2413DFE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Заголовок і об’єкт">
  <p:cSld name="1_Заголовок і об’єкт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 txBox="1"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41148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Char char="•"/>
              <a:defRPr/>
            </a:lvl1pPr>
            <a:lvl2pPr marL="914400" lvl="1" indent="-41148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2pPr>
            <a:lvl3pPr marL="1371600" lvl="2" indent="-41148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3pPr>
            <a:lvl4pPr marL="1828800" lvl="3" indent="-41148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4pPr>
            <a:lvl5pPr marL="2286000" lvl="4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5pPr>
            <a:lvl6pPr marL="2743200" lvl="5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6pPr>
            <a:lvl7pPr marL="3200400" lvl="6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7pPr>
            <a:lvl8pPr marL="3657600" lvl="7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8pPr>
            <a:lvl9pPr marL="4114800" lvl="8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9pPr>
          </a:lstStyle>
          <a:p>
            <a:endParaRPr/>
          </a:p>
        </p:txBody>
      </p:sp>
      <p:sp>
        <p:nvSpPr>
          <p:cNvPr id="4" name="Google Shape;17;p1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5" name="Google Shape;18;p1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6" name="Google Shape;19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9C986C-1815-481D-A2DC-58D852EB861C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пеціальний макет 2">
  <p:cSld name="AUTOLAYOUT_15">
    <p:bg>
      <p:bgPr>
        <a:solidFill>
          <a:srgbClr val="FFFFFF"/>
        </a:solidFill>
        <a:effectLst/>
      </p:bgPr>
    </p:bg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59;p2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lIns="91425" tIns="91425" rIns="91425" bIns="91425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uk-UA"/>
          </a:p>
        </p:txBody>
      </p:sp>
      <p:sp>
        <p:nvSpPr>
          <p:cNvPr id="4" name="Google Shape;160;p21"/>
          <p:cNvSpPr>
            <a:spLocks noChangeArrowheads="1"/>
          </p:cNvSpPr>
          <p:nvPr/>
        </p:nvSpPr>
        <p:spPr bwMode="auto">
          <a:xfrm>
            <a:off x="3048000" y="0"/>
            <a:ext cx="6096000" cy="6858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91425" rIns="91425" bIns="91425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uk-UA"/>
          </a:p>
        </p:txBody>
      </p:sp>
      <p:sp>
        <p:nvSpPr>
          <p:cNvPr id="162" name="Google Shape;162;p21"/>
          <p:cNvSpPr txBox="1">
            <a:spLocks noGrp="1"/>
          </p:cNvSpPr>
          <p:nvPr>
            <p:ph type="body" idx="1"/>
          </p:nvPr>
        </p:nvSpPr>
        <p:spPr>
          <a:xfrm>
            <a:off x="185350" y="842700"/>
            <a:ext cx="2683200" cy="4941900"/>
          </a:xfrm>
          <a:prstGeom prst="rect">
            <a:avLst/>
          </a:prstGeom>
          <a:noFill/>
        </p:spPr>
        <p:txBody>
          <a:bodyPr spcFirstLastPara="1" anchor="t">
            <a:noAutofit/>
          </a:bodyPr>
          <a:lstStyle>
            <a:lvl1pPr marL="457200" lvl="0" indent="-3302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 sz="1600">
                <a:solidFill>
                  <a:srgbClr val="FFFFFF"/>
                </a:solidFill>
              </a:defRPr>
            </a:lvl1pPr>
            <a:lvl2pPr marL="914400" lvl="1" indent="-41148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880"/>
              <a:buChar char="•"/>
              <a:defRPr sz="1400">
                <a:solidFill>
                  <a:srgbClr val="FFFFFF"/>
                </a:solidFill>
              </a:defRPr>
            </a:lvl2pPr>
            <a:lvl3pPr marL="1371600" lvl="2" indent="-39116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560"/>
              <a:buChar char="•"/>
              <a:defRPr sz="1400">
                <a:solidFill>
                  <a:srgbClr val="FFFFFF"/>
                </a:solidFill>
              </a:defRPr>
            </a:lvl3pPr>
            <a:lvl4pPr marL="1828800" lvl="3" indent="-370839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240"/>
              <a:buChar char="•"/>
              <a:defRPr sz="1400">
                <a:solidFill>
                  <a:srgbClr val="FFFFFF"/>
                </a:solidFill>
              </a:defRPr>
            </a:lvl4pPr>
            <a:lvl5pPr marL="2286000" lvl="4" indent="-370839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240"/>
              <a:buChar char="•"/>
              <a:defRPr sz="1400">
                <a:solidFill>
                  <a:srgbClr val="FFFFFF"/>
                </a:solidFill>
              </a:defRPr>
            </a:lvl5pPr>
            <a:lvl6pPr marL="2743200" lvl="5" indent="-370839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240"/>
              <a:buChar char="•"/>
              <a:defRPr sz="1400">
                <a:solidFill>
                  <a:srgbClr val="FFFFFF"/>
                </a:solidFill>
              </a:defRPr>
            </a:lvl6pPr>
            <a:lvl7pPr marL="3200400" lvl="6" indent="-370839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240"/>
              <a:buChar char="•"/>
              <a:defRPr sz="1400">
                <a:solidFill>
                  <a:srgbClr val="FFFFFF"/>
                </a:solidFill>
              </a:defRPr>
            </a:lvl7pPr>
            <a:lvl8pPr marL="3657600" lvl="7" indent="-37084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240"/>
              <a:buChar char="•"/>
              <a:defRPr sz="1400">
                <a:solidFill>
                  <a:srgbClr val="FFFFFF"/>
                </a:solidFill>
              </a:defRPr>
            </a:lvl8pPr>
            <a:lvl9pPr marL="4114800" lvl="8" indent="-37084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2240"/>
              <a:buChar char="•"/>
              <a:defRPr sz="1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5" name="Google Shape;161;p21"/>
          <p:cNvSpPr txBox="1">
            <a:spLocks noGrp="1"/>
          </p:cNvSpPr>
          <p:nvPr>
            <p:ph type="sldNum" idx="10"/>
          </p:nvPr>
        </p:nvSpPr>
        <p:spPr>
          <a:xfrm>
            <a:off x="8472488" y="6218238"/>
            <a:ext cx="549275" cy="523875"/>
          </a:xfrm>
        </p:spPr>
        <p:txBody>
          <a:bodyPr/>
          <a:lstStyle>
            <a:lvl1pPr algn="r">
              <a:defRPr sz="1000">
                <a:solidFill>
                  <a:srgbClr val="616161"/>
                </a:solidFill>
              </a:defRPr>
            </a:lvl1pPr>
          </a:lstStyle>
          <a:p>
            <a:fld id="{6AF2B90E-4032-4CDB-A274-9BCEB28C960C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пеціальний макет 5">
  <p:cSld name="AUTOLAYOUT_17">
    <p:bg>
      <p:bgPr>
        <a:solidFill>
          <a:srgbClr val="FFFFFF"/>
        </a:solid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4;p2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1425" tIns="91425" rIns="91425" bIns="91425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uk-UA"/>
          </a:p>
        </p:txBody>
      </p:sp>
      <p:sp>
        <p:nvSpPr>
          <p:cNvPr id="165" name="Google Shape;165;p22"/>
          <p:cNvSpPr txBox="1">
            <a:spLocks noGrp="1"/>
          </p:cNvSpPr>
          <p:nvPr>
            <p:ph type="ctrTitle"/>
          </p:nvPr>
        </p:nvSpPr>
        <p:spPr>
          <a:xfrm>
            <a:off x="304925" y="4994400"/>
            <a:ext cx="7429500" cy="13425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accent2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accent2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accent2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accent2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accent2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accent2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accent2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accent2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" name="Google Shape;166;p22"/>
          <p:cNvSpPr txBox="1">
            <a:spLocks noGrp="1"/>
          </p:cNvSpPr>
          <p:nvPr>
            <p:ph type="sldNum" idx="10"/>
          </p:nvPr>
        </p:nvSpPr>
        <p:spPr>
          <a:xfrm>
            <a:off x="8472488" y="6218238"/>
            <a:ext cx="549275" cy="523875"/>
          </a:xfrm>
        </p:spPr>
        <p:txBody>
          <a:bodyPr/>
          <a:lstStyle>
            <a:lvl1pPr algn="r">
              <a:defRPr sz="1000">
                <a:solidFill>
                  <a:srgbClr val="424242"/>
                </a:solidFill>
              </a:defRPr>
            </a:lvl1pPr>
          </a:lstStyle>
          <a:p>
            <a:fld id="{3C6BA32A-4A7E-4FC0-9315-B7A863FDB4F1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пеціальний макет 1">
  <p:cSld name="AUTOLAYOUT_21">
    <p:bg>
      <p:bgPr>
        <a:solidFill>
          <a:srgbClr val="FFFFFF"/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8;p2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lIns="91425" tIns="91425" rIns="91425" bIns="91425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uk-UA"/>
          </a:p>
        </p:txBody>
      </p:sp>
      <p:sp>
        <p:nvSpPr>
          <p:cNvPr id="169" name="Google Shape;169;p23"/>
          <p:cNvSpPr txBox="1">
            <a:spLocks noGrp="1"/>
          </p:cNvSpPr>
          <p:nvPr>
            <p:ph type="body" idx="1"/>
          </p:nvPr>
        </p:nvSpPr>
        <p:spPr>
          <a:xfrm>
            <a:off x="5076825" y="1352133"/>
            <a:ext cx="3562500" cy="4153500"/>
          </a:xfrm>
          <a:prstGeom prst="rect">
            <a:avLst/>
          </a:prstGeom>
          <a:noFill/>
        </p:spPr>
        <p:txBody>
          <a:bodyPr spcFirstLastPara="1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1pPr>
            <a:lvl2pPr marL="914400" lvl="1" indent="-41148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880"/>
              <a:buChar char="•"/>
              <a:defRPr sz="1400">
                <a:solidFill>
                  <a:schemeClr val="lt1"/>
                </a:solidFill>
              </a:defRPr>
            </a:lvl2pPr>
            <a:lvl3pPr marL="1371600" lvl="2" indent="-39116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560"/>
              <a:buChar char="•"/>
              <a:defRPr sz="1400">
                <a:solidFill>
                  <a:schemeClr val="lt1"/>
                </a:solidFill>
              </a:defRPr>
            </a:lvl3pPr>
            <a:lvl4pPr marL="1828800" lvl="3" indent="-370839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240"/>
              <a:buChar char="•"/>
              <a:defRPr sz="1400">
                <a:solidFill>
                  <a:schemeClr val="lt1"/>
                </a:solidFill>
              </a:defRPr>
            </a:lvl4pPr>
            <a:lvl5pPr marL="2286000" lvl="4" indent="-370839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240"/>
              <a:buChar char="•"/>
              <a:defRPr sz="1400">
                <a:solidFill>
                  <a:schemeClr val="lt1"/>
                </a:solidFill>
              </a:defRPr>
            </a:lvl5pPr>
            <a:lvl6pPr marL="2743200" lvl="5" indent="-370839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240"/>
              <a:buChar char="•"/>
              <a:defRPr sz="1400">
                <a:solidFill>
                  <a:schemeClr val="lt1"/>
                </a:solidFill>
              </a:defRPr>
            </a:lvl6pPr>
            <a:lvl7pPr marL="3200400" lvl="6" indent="-370839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240"/>
              <a:buChar char="•"/>
              <a:defRPr sz="1400">
                <a:solidFill>
                  <a:schemeClr val="lt1"/>
                </a:solidFill>
              </a:defRPr>
            </a:lvl7pPr>
            <a:lvl8pPr marL="3657600" lvl="7" indent="-37084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240"/>
              <a:buChar char="•"/>
              <a:defRPr sz="1400">
                <a:solidFill>
                  <a:schemeClr val="lt1"/>
                </a:solidFill>
              </a:defRPr>
            </a:lvl8pPr>
            <a:lvl9pPr marL="4114800" lvl="8" indent="-37084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2240"/>
              <a:buChar char="•"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" name="Google Shape;170;p23"/>
          <p:cNvSpPr txBox="1">
            <a:spLocks noGrp="1"/>
          </p:cNvSpPr>
          <p:nvPr>
            <p:ph type="sldNum" idx="10"/>
          </p:nvPr>
        </p:nvSpPr>
        <p:spPr>
          <a:xfrm>
            <a:off x="8472488" y="6218238"/>
            <a:ext cx="549275" cy="523875"/>
          </a:xfrm>
        </p:spPr>
        <p:txBody>
          <a:bodyPr/>
          <a:lstStyle>
            <a:lvl1pPr algn="r">
              <a:defRPr sz="1000">
                <a:solidFill>
                  <a:srgbClr val="424242"/>
                </a:solidFill>
              </a:defRPr>
            </a:lvl1pPr>
          </a:lstStyle>
          <a:p>
            <a:fld id="{628FD98A-45F0-4FB3-B7EA-FE0CA5F6DED4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пеціальний макет 3">
  <p:cSld name="AUTOLAYOUT_22">
    <p:bg>
      <p:bgPr>
        <a:solidFill>
          <a:srgbClr val="FFFFFF"/>
        </a:solidFill>
        <a:effectLst/>
      </p:bgPr>
    </p:bg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72;p2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lIns="91425" tIns="91425" rIns="91425" bIns="91425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uk-UA"/>
          </a:p>
        </p:txBody>
      </p:sp>
      <p:sp>
        <p:nvSpPr>
          <p:cNvPr id="173" name="Google Shape;173;p24"/>
          <p:cNvSpPr txBox="1">
            <a:spLocks noGrp="1"/>
          </p:cNvSpPr>
          <p:nvPr>
            <p:ph type="body" idx="1"/>
          </p:nvPr>
        </p:nvSpPr>
        <p:spPr>
          <a:xfrm>
            <a:off x="5240275" y="937633"/>
            <a:ext cx="3242400" cy="49995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330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1pPr>
            <a:lvl2pPr marL="914400" lvl="1" indent="-41148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880"/>
              <a:buChar char="•"/>
              <a:defRPr sz="1400">
                <a:solidFill>
                  <a:schemeClr val="lt1"/>
                </a:solidFill>
              </a:defRPr>
            </a:lvl2pPr>
            <a:lvl3pPr marL="1371600" lvl="2" indent="-39116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560"/>
              <a:buChar char="•"/>
              <a:defRPr sz="1400">
                <a:solidFill>
                  <a:schemeClr val="lt1"/>
                </a:solidFill>
              </a:defRPr>
            </a:lvl3pPr>
            <a:lvl4pPr marL="1828800" lvl="3" indent="-370839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240"/>
              <a:buChar char="•"/>
              <a:defRPr sz="1400">
                <a:solidFill>
                  <a:schemeClr val="lt1"/>
                </a:solidFill>
              </a:defRPr>
            </a:lvl4pPr>
            <a:lvl5pPr marL="2286000" lvl="4" indent="-370839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240"/>
              <a:buChar char="•"/>
              <a:defRPr sz="1400">
                <a:solidFill>
                  <a:schemeClr val="lt1"/>
                </a:solidFill>
              </a:defRPr>
            </a:lvl5pPr>
            <a:lvl6pPr marL="2743200" lvl="5" indent="-370839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240"/>
              <a:buChar char="•"/>
              <a:defRPr sz="1400">
                <a:solidFill>
                  <a:schemeClr val="lt1"/>
                </a:solidFill>
              </a:defRPr>
            </a:lvl6pPr>
            <a:lvl7pPr marL="3200400" lvl="6" indent="-370839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240"/>
              <a:buChar char="•"/>
              <a:defRPr sz="1400">
                <a:solidFill>
                  <a:schemeClr val="lt1"/>
                </a:solidFill>
              </a:defRPr>
            </a:lvl7pPr>
            <a:lvl8pPr marL="3657600" lvl="7" indent="-37084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240"/>
              <a:buChar char="•"/>
              <a:defRPr sz="1400">
                <a:solidFill>
                  <a:schemeClr val="lt1"/>
                </a:solidFill>
              </a:defRPr>
            </a:lvl8pPr>
            <a:lvl9pPr marL="4114800" lvl="8" indent="-37084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2240"/>
              <a:buChar char="•"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" name="Google Shape;174;p24"/>
          <p:cNvSpPr txBox="1">
            <a:spLocks noGrp="1"/>
          </p:cNvSpPr>
          <p:nvPr>
            <p:ph type="sldNum" idx="10"/>
          </p:nvPr>
        </p:nvSpPr>
        <p:spPr>
          <a:xfrm>
            <a:off x="8472488" y="6218238"/>
            <a:ext cx="549275" cy="523875"/>
          </a:xfrm>
        </p:spPr>
        <p:txBody>
          <a:bodyPr/>
          <a:lstStyle>
            <a:lvl1pPr algn="r">
              <a:defRPr sz="1000">
                <a:solidFill>
                  <a:srgbClr val="FFFFFF"/>
                </a:solidFill>
              </a:defRPr>
            </a:lvl1pPr>
          </a:lstStyle>
          <a:p>
            <a:fld id="{CF6CCFED-2960-4586-B35A-9FC8F641532D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пеціальний макет 4">
  <p:cSld name="AUTOLAYOUT_23">
    <p:bg>
      <p:bgPr>
        <a:solidFill>
          <a:srgbClr val="FFFFFF"/>
        </a:solid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76;p2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lIns="91425" tIns="91425" rIns="91425" bIns="91425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uk-UA"/>
          </a:p>
        </p:txBody>
      </p:sp>
      <p:sp>
        <p:nvSpPr>
          <p:cNvPr id="4" name="Google Shape;177;p25"/>
          <p:cNvSpPr>
            <a:spLocks noChangeArrowheads="1"/>
          </p:cNvSpPr>
          <p:nvPr/>
        </p:nvSpPr>
        <p:spPr bwMode="auto">
          <a:xfrm>
            <a:off x="3048000" y="0"/>
            <a:ext cx="6096000" cy="6858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91425" rIns="91425" bIns="91425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uk-UA"/>
          </a:p>
        </p:txBody>
      </p:sp>
      <p:sp>
        <p:nvSpPr>
          <p:cNvPr id="179" name="Google Shape;179;p25"/>
          <p:cNvSpPr txBox="1">
            <a:spLocks noGrp="1"/>
          </p:cNvSpPr>
          <p:nvPr>
            <p:ph type="body" idx="1"/>
          </p:nvPr>
        </p:nvSpPr>
        <p:spPr>
          <a:xfrm>
            <a:off x="185350" y="842700"/>
            <a:ext cx="2683200" cy="4941900"/>
          </a:xfrm>
          <a:prstGeom prst="rect">
            <a:avLst/>
          </a:prstGeom>
          <a:noFill/>
        </p:spPr>
        <p:txBody>
          <a:bodyPr spcFirstLastPara="1" anchor="t">
            <a:noAutofit/>
          </a:bodyPr>
          <a:lstStyle>
            <a:lvl1pPr marL="457200" lvl="0" indent="-330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 sz="1600">
                <a:solidFill>
                  <a:srgbClr val="FFFFFF"/>
                </a:solidFill>
              </a:defRPr>
            </a:lvl1pPr>
            <a:lvl2pPr marL="914400" lvl="1" indent="-41148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880"/>
              <a:buChar char="•"/>
              <a:defRPr sz="1400">
                <a:solidFill>
                  <a:srgbClr val="FFFFFF"/>
                </a:solidFill>
              </a:defRPr>
            </a:lvl2pPr>
            <a:lvl3pPr marL="1371600" lvl="2" indent="-39116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560"/>
              <a:buChar char="•"/>
              <a:defRPr sz="1400">
                <a:solidFill>
                  <a:srgbClr val="FFFFFF"/>
                </a:solidFill>
              </a:defRPr>
            </a:lvl3pPr>
            <a:lvl4pPr marL="1828800" lvl="3" indent="-370839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240"/>
              <a:buChar char="•"/>
              <a:defRPr sz="1400">
                <a:solidFill>
                  <a:srgbClr val="FFFFFF"/>
                </a:solidFill>
              </a:defRPr>
            </a:lvl4pPr>
            <a:lvl5pPr marL="2286000" lvl="4" indent="-370839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240"/>
              <a:buChar char="•"/>
              <a:defRPr sz="1400">
                <a:solidFill>
                  <a:srgbClr val="FFFFFF"/>
                </a:solidFill>
              </a:defRPr>
            </a:lvl5pPr>
            <a:lvl6pPr marL="2743200" lvl="5" indent="-370839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240"/>
              <a:buChar char="•"/>
              <a:defRPr sz="1400">
                <a:solidFill>
                  <a:srgbClr val="FFFFFF"/>
                </a:solidFill>
              </a:defRPr>
            </a:lvl6pPr>
            <a:lvl7pPr marL="3200400" lvl="6" indent="-370839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240"/>
              <a:buChar char="•"/>
              <a:defRPr sz="1400">
                <a:solidFill>
                  <a:srgbClr val="FFFFFF"/>
                </a:solidFill>
              </a:defRPr>
            </a:lvl7pPr>
            <a:lvl8pPr marL="3657600" lvl="7" indent="-37084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240"/>
              <a:buChar char="•"/>
              <a:defRPr sz="1400">
                <a:solidFill>
                  <a:srgbClr val="FFFFFF"/>
                </a:solidFill>
              </a:defRPr>
            </a:lvl8pPr>
            <a:lvl9pPr marL="4114800" lvl="8" indent="-37084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2240"/>
              <a:buChar char="•"/>
              <a:defRPr sz="1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5" name="Google Shape;178;p25"/>
          <p:cNvSpPr txBox="1">
            <a:spLocks noGrp="1"/>
          </p:cNvSpPr>
          <p:nvPr>
            <p:ph type="sldNum" idx="10"/>
          </p:nvPr>
        </p:nvSpPr>
        <p:spPr>
          <a:xfrm>
            <a:off x="8472488" y="6218238"/>
            <a:ext cx="549275" cy="523875"/>
          </a:xfrm>
        </p:spPr>
        <p:txBody>
          <a:bodyPr/>
          <a:lstStyle>
            <a:lvl1pPr algn="r">
              <a:defRPr sz="1000">
                <a:solidFill>
                  <a:srgbClr val="616161"/>
                </a:solidFill>
              </a:defRPr>
            </a:lvl1pPr>
          </a:lstStyle>
          <a:p>
            <a:fld id="{83EEDDE9-302E-4A4F-BC87-72ECE1F1D562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Титульний слайд" type="title">
  <p:cSld name="TITLE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33;p4" descr="Brickwork-SD-R1acrop.jpg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Google Shape;34;p4"/>
          <p:cNvSpPr/>
          <p:nvPr/>
        </p:nvSpPr>
        <p:spPr>
          <a:xfrm>
            <a:off x="-7938" y="-17463"/>
            <a:ext cx="8753476" cy="6451601"/>
          </a:xfrm>
          <a:custGeom>
            <a:avLst/>
            <a:gdLst/>
            <a:ahLst/>
            <a:cxnLst/>
            <a:rect l="l" t="t" r="r" b="b"/>
            <a:pathLst>
              <a:path w="8754534" h="6451600" extrusionOk="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  <a:effectLst>
            <a:outerShdw blurRad="98425" dist="76200" dir="4380000" algn="tl" rotWithShape="0">
              <a:srgbClr val="000000">
                <a:alpha val="67843"/>
              </a:srgbClr>
            </a:outerShdw>
          </a:effectLst>
        </p:spPr>
      </p:sp>
      <p:sp>
        <p:nvSpPr>
          <p:cNvPr id="6" name="Google Shape;35;p4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 extrusionOk="0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34000">
                <a:schemeClr val="accent2"/>
              </a:gs>
              <a:gs pos="100000">
                <a:srgbClr val="304E3E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</p:sp>
      <p:sp>
        <p:nvSpPr>
          <p:cNvPr id="7" name="Google Shape;36;p4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 extrusionOk="0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34000">
                <a:schemeClr val="accent2"/>
              </a:gs>
              <a:gs pos="100000">
                <a:srgbClr val="304E3E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lIns="91425" tIns="91425" rIns="91425" bIns="91425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37;p4"/>
          <p:cNvSpPr>
            <a:spLocks/>
          </p:cNvSpPr>
          <p:nvPr/>
        </p:nvSpPr>
        <p:spPr bwMode="auto">
          <a:xfrm rot="21420000">
            <a:off x="-171450" y="212725"/>
            <a:ext cx="8480425" cy="5746750"/>
          </a:xfrm>
          <a:custGeom>
            <a:avLst/>
            <a:gdLst/>
            <a:ahLst/>
            <a:cxnLst>
              <a:cxn ang="0">
                <a:pos x="11270997" y="0"/>
              </a:cxn>
              <a:cxn ang="0">
                <a:pos x="11307378" y="5746008"/>
              </a:cxn>
              <a:cxn ang="0">
                <a:pos x="1" y="5743137"/>
              </a:cxn>
            </a:cxnLst>
            <a:rect l="0" t="0" r="r" b="b"/>
            <a:pathLst>
              <a:path w="11307378" h="5746008" extrusionOk="0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noFill/>
          <a:ln w="8255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/>
          <a:lstStyle/>
          <a:p>
            <a:endParaRPr lang="uk-UA"/>
          </a:p>
        </p:txBody>
      </p:sp>
      <p:sp>
        <p:nvSpPr>
          <p:cNvPr id="9" name="Google Shape;43;p4"/>
          <p:cNvSpPr/>
          <p:nvPr/>
        </p:nvSpPr>
        <p:spPr>
          <a:xfrm rot="21420000">
            <a:off x="3122613" y="5057775"/>
            <a:ext cx="514350" cy="514350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dk1">
              <a:alpha val="40000"/>
            </a:schemeClr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4"/>
          <p:cNvSpPr txBox="1">
            <a:spLocks noGrp="1"/>
          </p:cNvSpPr>
          <p:nvPr>
            <p:ph type="ctrTitle"/>
          </p:nvPr>
        </p:nvSpPr>
        <p:spPr>
          <a:xfrm rot="-180000">
            <a:off x="451416" y="668338"/>
            <a:ext cx="7533524" cy="2766528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Font typeface="Impact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4"/>
          <p:cNvSpPr txBox="1">
            <a:spLocks noGrp="1"/>
          </p:cNvSpPr>
          <p:nvPr>
            <p:ph type="subTitle" idx="1"/>
          </p:nvPr>
        </p:nvSpPr>
        <p:spPr>
          <a:xfrm rot="-180000">
            <a:off x="554462" y="3446830"/>
            <a:ext cx="7512060" cy="550333"/>
          </a:xfrm>
          <a:prstGeom prst="rect">
            <a:avLst/>
          </a:prstGeom>
          <a:noFill/>
          <a:ln>
            <a:noFill/>
          </a:ln>
        </p:spPr>
        <p:txBody>
          <a:bodyPr spcFirstLastPara="1" anchor="t">
            <a:noAutofit/>
          </a:bodyPr>
          <a:lstStyle>
            <a:lvl1pPr lvl="0" algn="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3840"/>
              <a:buNone/>
              <a:defRPr sz="2400">
                <a:solidFill>
                  <a:srgbClr val="7F7F7F"/>
                </a:solidFill>
              </a:defRPr>
            </a:lvl1pPr>
            <a:lvl2pPr lvl="1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3200"/>
              <a:buNone/>
              <a:defRPr sz="2000"/>
            </a:lvl2pPr>
            <a:lvl3pPr lvl="2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None/>
              <a:defRPr sz="1800"/>
            </a:lvl3pPr>
            <a:lvl4pPr lvl="3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/>
            </a:lvl4pPr>
            <a:lvl5pPr lvl="4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/>
            </a:lvl5pPr>
            <a:lvl6pPr lvl="5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/>
            </a:lvl6pPr>
            <a:lvl7pPr lvl="6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/>
            </a:lvl7pPr>
            <a:lvl8pPr lvl="7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/>
            </a:lvl8pPr>
            <a:lvl9pPr lvl="8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/>
            </a:lvl9pPr>
          </a:lstStyle>
          <a:p>
            <a:endParaRPr/>
          </a:p>
        </p:txBody>
      </p:sp>
      <p:sp>
        <p:nvSpPr>
          <p:cNvPr id="10" name="Google Shape;40;p4"/>
          <p:cNvSpPr txBox="1">
            <a:spLocks noGrp="1"/>
          </p:cNvSpPr>
          <p:nvPr>
            <p:ph type="dt" idx="10"/>
          </p:nvPr>
        </p:nvSpPr>
        <p:spPr>
          <a:xfrm rot="21420000">
            <a:off x="3668713" y="4714875"/>
            <a:ext cx="4608512" cy="941388"/>
          </a:xfrm>
        </p:spPr>
        <p:txBody>
          <a:bodyPr/>
          <a:lstStyle>
            <a:lvl1pPr algn="ctr">
              <a:defRPr sz="4200"/>
            </a:lvl1pPr>
          </a:lstStyle>
          <a:p>
            <a:endParaRPr lang="uk-UA"/>
          </a:p>
        </p:txBody>
      </p:sp>
      <p:sp>
        <p:nvSpPr>
          <p:cNvPr id="11" name="Google Shape;41;p4"/>
          <p:cNvSpPr txBox="1">
            <a:spLocks noGrp="1"/>
          </p:cNvSpPr>
          <p:nvPr>
            <p:ph type="ftr" idx="11"/>
          </p:nvPr>
        </p:nvSpPr>
        <p:spPr>
          <a:xfrm rot="21420000">
            <a:off x="-9525" y="4956175"/>
            <a:ext cx="2990850" cy="914400"/>
          </a:xfrm>
        </p:spPr>
        <p:txBody>
          <a:bodyPr/>
          <a:lstStyle>
            <a:lvl1pPr>
              <a:defRPr sz="4200"/>
            </a:lvl1pPr>
          </a:lstStyle>
          <a:p>
            <a:endParaRPr lang="uk-UA"/>
          </a:p>
        </p:txBody>
      </p:sp>
      <p:sp>
        <p:nvSpPr>
          <p:cNvPr id="12" name="Google Shape;42;p4"/>
          <p:cNvSpPr txBox="1">
            <a:spLocks noGrp="1"/>
          </p:cNvSpPr>
          <p:nvPr>
            <p:ph type="sldNum" idx="12"/>
          </p:nvPr>
        </p:nvSpPr>
        <p:spPr>
          <a:xfrm rot="21420000">
            <a:off x="7400925" y="3819525"/>
            <a:ext cx="681038" cy="498475"/>
          </a:xfrm>
        </p:spPr>
        <p:txBody>
          <a:bodyPr/>
          <a:lstStyle>
            <a:lvl1pPr>
              <a:defRPr sz="2400">
                <a:solidFill>
                  <a:srgbClr val="3F3F3F"/>
                </a:solidFill>
              </a:defRPr>
            </a:lvl1pPr>
          </a:lstStyle>
          <a:p>
            <a:fld id="{420F1720-F9CB-45D2-B408-48025DDF233A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озділу" type="secHead">
  <p:cSld name="SECTION_HEAD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5"/>
          <p:cNvSpPr txBox="1"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Impact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5"/>
          <p:cNvSpPr txBox="1"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  <a:prstGeom prst="rect">
            <a:avLst/>
          </a:prstGeom>
          <a:noFill/>
          <a:ln>
            <a:noFill/>
          </a:ln>
        </p:spPr>
        <p:txBody>
          <a:bodyPr spcFirstLastPara="1" anchor="t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3200"/>
              <a:buNone/>
              <a:defRPr sz="2000">
                <a:solidFill>
                  <a:srgbClr val="7F7F7F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32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" name="Google Shape;17;p1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5" name="Google Shape;18;p1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6" name="Google Shape;19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87A2B7-833D-41B2-85EC-E4484C224FD5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’єкти" type="twoObj">
  <p:cSld name="TWO_OBJECTS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6"/>
          <p:cNvSpPr txBox="1"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6"/>
          <p:cNvSpPr txBox="1">
            <a:spLocks noGrp="1"/>
          </p:cNvSpPr>
          <p:nvPr>
            <p:ph type="body" idx="1"/>
          </p:nvPr>
        </p:nvSpPr>
        <p:spPr>
          <a:xfrm>
            <a:off x="514350" y="2063396"/>
            <a:ext cx="3816536" cy="3311189"/>
          </a:xfrm>
          <a:prstGeom prst="rect">
            <a:avLst/>
          </a:prstGeom>
          <a:noFill/>
          <a:ln>
            <a:noFill/>
          </a:ln>
        </p:spPr>
        <p:txBody>
          <a:bodyPr spcFirstLastPara="1" anchor="t">
            <a:noAutofit/>
          </a:bodyPr>
          <a:lstStyle>
            <a:lvl1pPr marL="457200" lvl="0" indent="-41148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Char char="•"/>
              <a:defRPr/>
            </a:lvl1pPr>
            <a:lvl2pPr marL="914400" lvl="1" indent="-41148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2pPr>
            <a:lvl3pPr marL="1371600" lvl="2" indent="-41148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3pPr>
            <a:lvl4pPr marL="1828800" lvl="3" indent="-41148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4pPr>
            <a:lvl5pPr marL="2286000" lvl="4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5pPr>
            <a:lvl6pPr marL="2743200" lvl="5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6pPr>
            <a:lvl7pPr marL="3200400" lvl="6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7pPr>
            <a:lvl8pPr marL="3657600" lvl="7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8pPr>
            <a:lvl9pPr marL="4114800" lvl="8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6"/>
          <p:cNvSpPr txBox="1">
            <a:spLocks noGrp="1"/>
          </p:cNvSpPr>
          <p:nvPr>
            <p:ph type="body" idx="2"/>
          </p:nvPr>
        </p:nvSpPr>
        <p:spPr>
          <a:xfrm>
            <a:off x="4495478" y="2063396"/>
            <a:ext cx="3814904" cy="3311189"/>
          </a:xfrm>
          <a:prstGeom prst="rect">
            <a:avLst/>
          </a:prstGeom>
          <a:noFill/>
          <a:ln>
            <a:noFill/>
          </a:ln>
        </p:spPr>
        <p:txBody>
          <a:bodyPr spcFirstLastPara="1" anchor="t">
            <a:noAutofit/>
          </a:bodyPr>
          <a:lstStyle>
            <a:lvl1pPr marL="457200" lvl="0" indent="-41148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Char char="•"/>
              <a:defRPr/>
            </a:lvl1pPr>
            <a:lvl2pPr marL="914400" lvl="1" indent="-41148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2pPr>
            <a:lvl3pPr marL="1371600" lvl="2" indent="-41148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3pPr>
            <a:lvl4pPr marL="1828800" lvl="3" indent="-41148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4pPr>
            <a:lvl5pPr marL="2286000" lvl="4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5pPr>
            <a:lvl6pPr marL="2743200" lvl="5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6pPr>
            <a:lvl7pPr marL="3200400" lvl="6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7pPr>
            <a:lvl8pPr marL="3657600" lvl="7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8pPr>
            <a:lvl9pPr marL="4114800" lvl="8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9pPr>
          </a:lstStyle>
          <a:p>
            <a:endParaRPr/>
          </a:p>
        </p:txBody>
      </p:sp>
      <p:sp>
        <p:nvSpPr>
          <p:cNvPr id="5" name="Google Shape;17;p1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6" name="Google Shape;18;p1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7" name="Google Shape;19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2F7B41-40AB-4C0E-B75C-492A3FBCFDBD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орівняння" type="twoTxTwoObj">
  <p:cSld name="TWO_OBJECTS_WITH_TEX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7"/>
          <p:cNvSpPr txBox="1"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7"/>
          <p:cNvSpPr txBox="1"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160"/>
              <a:buNone/>
              <a:defRPr sz="2600" b="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32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9pPr>
          </a:lstStyle>
          <a:p>
            <a:endParaRPr/>
          </a:p>
        </p:txBody>
      </p:sp>
      <p:sp>
        <p:nvSpPr>
          <p:cNvPr id="60" name="Google Shape;60;p7"/>
          <p:cNvSpPr txBox="1">
            <a:spLocks noGrp="1"/>
          </p:cNvSpPr>
          <p:nvPr>
            <p:ph type="body" idx="2"/>
          </p:nvPr>
        </p:nvSpPr>
        <p:spPr>
          <a:xfrm>
            <a:off x="514352" y="2861733"/>
            <a:ext cx="3816534" cy="2512852"/>
          </a:xfrm>
          <a:prstGeom prst="rect">
            <a:avLst/>
          </a:prstGeom>
          <a:noFill/>
          <a:ln>
            <a:noFill/>
          </a:ln>
        </p:spPr>
        <p:txBody>
          <a:bodyPr spcFirstLastPara="1" anchor="t">
            <a:noAutofit/>
          </a:bodyPr>
          <a:lstStyle>
            <a:lvl1pPr marL="457200" lvl="0" indent="-41148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Char char="•"/>
              <a:defRPr/>
            </a:lvl1pPr>
            <a:lvl2pPr marL="914400" lvl="1" indent="-41148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2pPr>
            <a:lvl3pPr marL="1371600" lvl="2" indent="-41148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3pPr>
            <a:lvl4pPr marL="1828800" lvl="3" indent="-41148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4pPr>
            <a:lvl5pPr marL="2286000" lvl="4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5pPr>
            <a:lvl6pPr marL="2743200" lvl="5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6pPr>
            <a:lvl7pPr marL="3200400" lvl="6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7pPr>
            <a:lvl8pPr marL="3657600" lvl="7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8pPr>
            <a:lvl9pPr marL="4114800" lvl="8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7"/>
          <p:cNvSpPr txBox="1">
            <a:spLocks noGrp="1"/>
          </p:cNvSpPr>
          <p:nvPr>
            <p:ph type="body" idx="3"/>
          </p:nvPr>
        </p:nvSpPr>
        <p:spPr>
          <a:xfrm>
            <a:off x="4715340" y="2063396"/>
            <a:ext cx="3596671" cy="679994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160"/>
              <a:buNone/>
              <a:defRPr sz="2600" b="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32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9pPr>
          </a:lstStyle>
          <a:p>
            <a:endParaRPr/>
          </a:p>
        </p:txBody>
      </p:sp>
      <p:sp>
        <p:nvSpPr>
          <p:cNvPr id="62" name="Google Shape;62;p7"/>
          <p:cNvSpPr txBox="1">
            <a:spLocks noGrp="1"/>
          </p:cNvSpPr>
          <p:nvPr>
            <p:ph type="body" idx="4"/>
          </p:nvPr>
        </p:nvSpPr>
        <p:spPr>
          <a:xfrm>
            <a:off x="4495477" y="2861733"/>
            <a:ext cx="3816535" cy="2512852"/>
          </a:xfrm>
          <a:prstGeom prst="rect">
            <a:avLst/>
          </a:prstGeom>
          <a:noFill/>
          <a:ln>
            <a:noFill/>
          </a:ln>
        </p:spPr>
        <p:txBody>
          <a:bodyPr spcFirstLastPara="1" anchor="t">
            <a:noAutofit/>
          </a:bodyPr>
          <a:lstStyle>
            <a:lvl1pPr marL="457200" lvl="0" indent="-41148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Char char="•"/>
              <a:defRPr/>
            </a:lvl1pPr>
            <a:lvl2pPr marL="914400" lvl="1" indent="-41148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2pPr>
            <a:lvl3pPr marL="1371600" lvl="2" indent="-41148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3pPr>
            <a:lvl4pPr marL="1828800" lvl="3" indent="-41148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4pPr>
            <a:lvl5pPr marL="2286000" lvl="4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5pPr>
            <a:lvl6pPr marL="2743200" lvl="5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6pPr>
            <a:lvl7pPr marL="3200400" lvl="6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7pPr>
            <a:lvl8pPr marL="3657600" lvl="7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8pPr>
            <a:lvl9pPr marL="4114800" lvl="8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9pPr>
          </a:lstStyle>
          <a:p>
            <a:endParaRPr/>
          </a:p>
        </p:txBody>
      </p:sp>
      <p:sp>
        <p:nvSpPr>
          <p:cNvPr id="7" name="Google Shape;17;p1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8" name="Google Shape;18;p1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9" name="Google Shape;19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BBB5CB-608E-43D1-9390-B4EF7EC0F422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Лише заголовок" type="titleOnly">
  <p:cSld name="TITLE_ONL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8"/>
          <p:cNvSpPr txBox="1"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" name="Google Shape;17;p1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4" name="Google Shape;18;p1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5" name="Google Shape;19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321A6F-DEEA-48DE-BC3D-CFE96F649BB4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ий слайд" type="blank">
  <p:cSld name="BLANK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;p1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3" name="Google Shape;18;p1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4" name="Google Shape;19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E401C1-3FB3-412D-9CE3-E95B2528158E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міст із підписом" type="objTx">
  <p:cSld name="OBJECT_WITH_CAPTION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0"/>
          <p:cNvSpPr txBox="1"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Impact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0"/>
          <p:cNvSpPr txBox="1">
            <a:spLocks noGrp="1"/>
          </p:cNvSpPr>
          <p:nvPr>
            <p:ph type="body" idx="1"/>
          </p:nvPr>
        </p:nvSpPr>
        <p:spPr>
          <a:xfrm>
            <a:off x="3784600" y="685801"/>
            <a:ext cx="4525781" cy="4688785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41148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Char char="•"/>
              <a:defRPr/>
            </a:lvl1pPr>
            <a:lvl2pPr marL="914400" lvl="1" indent="-41148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2pPr>
            <a:lvl3pPr marL="1371600" lvl="2" indent="-41148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3pPr>
            <a:lvl4pPr marL="1828800" lvl="3" indent="-41148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4pPr>
            <a:lvl5pPr marL="2286000" lvl="4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5pPr>
            <a:lvl6pPr marL="2743200" lvl="5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6pPr>
            <a:lvl7pPr marL="3200400" lvl="6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7pPr>
            <a:lvl8pPr marL="3657600" lvl="7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8pPr>
            <a:lvl9pPr marL="4114800" lvl="8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0"/>
          <p:cNvSpPr txBox="1">
            <a:spLocks noGrp="1"/>
          </p:cNvSpPr>
          <p:nvPr>
            <p:ph type="body" idx="2"/>
          </p:nvPr>
        </p:nvSpPr>
        <p:spPr>
          <a:xfrm>
            <a:off x="520232" y="2709053"/>
            <a:ext cx="3095146" cy="2665533"/>
          </a:xfrm>
          <a:prstGeom prst="rect">
            <a:avLst/>
          </a:prstGeom>
          <a:noFill/>
          <a:ln>
            <a:noFill/>
          </a:ln>
        </p:spPr>
        <p:txBody>
          <a:bodyPr spcFirstLastPara="1" anchor="t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None/>
              <a:defRPr sz="18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9pPr>
          </a:lstStyle>
          <a:p>
            <a:endParaRPr/>
          </a:p>
        </p:txBody>
      </p:sp>
      <p:sp>
        <p:nvSpPr>
          <p:cNvPr id="5" name="Google Shape;17;p1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6" name="Google Shape;18;p1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7" name="Google Shape;19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903D50-B876-4706-B851-A00E2CDF900F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Google Shape;10;p1" descr="Brickwork-SD-R1acrop.jpg"/>
          <p:cNvPicPr preferRelativeResize="0">
            <a:picLocks noChangeAspect="1" noChangeArrowheads="1"/>
          </p:cNvPicPr>
          <p:nvPr/>
        </p:nvPicPr>
        <p:blipFill>
          <a:blip r:embed="rId27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7" name="Google Shape;11;p1"/>
          <p:cNvGrpSpPr>
            <a:grpSpLocks/>
          </p:cNvGrpSpPr>
          <p:nvPr/>
        </p:nvGrpSpPr>
        <p:grpSpPr bwMode="auto">
          <a:xfrm>
            <a:off x="-19050" y="0"/>
            <a:ext cx="9004300" cy="6643688"/>
            <a:chOff x="-25397" y="0"/>
            <a:chExt cx="12005350" cy="6644081"/>
          </a:xfrm>
        </p:grpSpPr>
        <p:sp>
          <p:nvSpPr>
            <p:cNvPr id="12" name="Google Shape;12;p1"/>
            <p:cNvSpPr/>
            <p:nvPr/>
          </p:nvSpPr>
          <p:spPr>
            <a:xfrm>
              <a:off x="2" y="0"/>
              <a:ext cx="11979951" cy="6644081"/>
            </a:xfrm>
            <a:prstGeom prst="rect">
              <a:avLst/>
            </a:prstGeom>
            <a:blipFill rotWithShape="1">
              <a:blip r:embed="rId28">
                <a:alphaModFix/>
              </a:blip>
              <a:stretch>
                <a:fillRect/>
              </a:stretch>
            </a:blipFill>
            <a:ln>
              <a:noFill/>
            </a:ln>
            <a:effectLst>
              <a:outerShdw blurRad="98425" dist="76200" dir="4380000" algn="tl" rotWithShape="0">
                <a:srgbClr val="000000">
                  <a:alpha val="67843"/>
                </a:srgbClr>
              </a:outerShdw>
            </a:effectLst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3;p1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34000">
                  <a:schemeClr val="accent2"/>
                </a:gs>
                <a:gs pos="100000">
                  <a:srgbClr val="304E3E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" name="Google Shape;14;p1"/>
            <p:cNvSpPr>
              <a:spLocks/>
            </p:cNvSpPr>
            <p:nvPr/>
          </p:nvSpPr>
          <p:spPr bwMode="auto">
            <a:xfrm>
              <a:off x="-25397" y="0"/>
              <a:ext cx="11773291" cy="6419514"/>
            </a:xfrm>
            <a:custGeom>
              <a:avLst/>
              <a:gdLst/>
              <a:ahLst/>
              <a:cxnLst>
                <a:cxn ang="0">
                  <a:pos x="11750059" y="0"/>
                </a:cxn>
                <a:cxn ang="0">
                  <a:pos x="11773291" y="6419514"/>
                </a:cxn>
                <a:cxn ang="0">
                  <a:pos x="0" y="6411047"/>
                </a:cxn>
              </a:cxnLst>
              <a:rect l="0" t="0" r="r" b="b"/>
              <a:pathLst>
                <a:path w="11773291" h="6419514" extrusionOk="0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noFill/>
            <a:ln w="82550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1028" name="Google Shape;15;p1"/>
          <p:cNvSpPr txBox="1">
            <a:spLocks noGrp="1"/>
          </p:cNvSpPr>
          <p:nvPr>
            <p:ph type="title"/>
          </p:nvPr>
        </p:nvSpPr>
        <p:spPr bwMode="auto">
          <a:xfrm>
            <a:off x="514350" y="685800"/>
            <a:ext cx="779780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uk-UA">
              <a:sym typeface="Arial" charset="0"/>
            </a:endParaRPr>
          </a:p>
        </p:txBody>
      </p:sp>
      <p:sp>
        <p:nvSpPr>
          <p:cNvPr id="1029" name="Google Shape;16;p1"/>
          <p:cNvSpPr txBox="1">
            <a:spLocks noGrp="1"/>
          </p:cNvSpPr>
          <p:nvPr>
            <p:ph type="body" idx="1"/>
          </p:nvPr>
        </p:nvSpPr>
        <p:spPr bwMode="auto">
          <a:xfrm>
            <a:off x="514350" y="2063750"/>
            <a:ext cx="7797800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uk-UA">
              <a:sym typeface="Arial" charset="0"/>
            </a:endParaRPr>
          </a:p>
        </p:txBody>
      </p:sp>
      <p:sp>
        <p:nvSpPr>
          <p:cNvPr id="1030" name="Google Shape;17;p1"/>
          <p:cNvSpPr txBox="1">
            <a:spLocks noGrp="1"/>
          </p:cNvSpPr>
          <p:nvPr>
            <p:ph type="dt" idx="10"/>
          </p:nvPr>
        </p:nvSpPr>
        <p:spPr bwMode="auto">
          <a:xfrm>
            <a:off x="5473700" y="5757863"/>
            <a:ext cx="283845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ts val="1400"/>
              <a:buFont typeface="Arial" charset="0"/>
              <a:buNone/>
              <a:defRPr sz="2800">
                <a:solidFill>
                  <a:srgbClr val="304E3E"/>
                </a:solidFill>
                <a:latin typeface="Impact" pitchFamily="34" charset="0"/>
                <a:sym typeface="Impact" pitchFamily="34" charset="0"/>
              </a:defRPr>
            </a:lvl1pPr>
          </a:lstStyle>
          <a:p>
            <a:endParaRPr lang="uk-UA"/>
          </a:p>
        </p:txBody>
      </p:sp>
      <p:sp>
        <p:nvSpPr>
          <p:cNvPr id="1031" name="Google Shape;18;p1"/>
          <p:cNvSpPr txBox="1">
            <a:spLocks noGrp="1"/>
          </p:cNvSpPr>
          <p:nvPr>
            <p:ph type="ftr" idx="11"/>
          </p:nvPr>
        </p:nvSpPr>
        <p:spPr bwMode="auto">
          <a:xfrm>
            <a:off x="514350" y="5757863"/>
            <a:ext cx="412432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2800">
                <a:solidFill>
                  <a:srgbClr val="304E3E"/>
                </a:solidFill>
                <a:latin typeface="Impact" pitchFamily="34" charset="0"/>
                <a:sym typeface="Impact" pitchFamily="34" charset="0"/>
              </a:defRPr>
            </a:lvl1pPr>
          </a:lstStyle>
          <a:p>
            <a:endParaRPr lang="uk-UA"/>
          </a:p>
        </p:txBody>
      </p:sp>
      <p:sp>
        <p:nvSpPr>
          <p:cNvPr id="1032" name="Google Shape;19;p1"/>
          <p:cNvSpPr txBox="1">
            <a:spLocks noGrp="1"/>
          </p:cNvSpPr>
          <p:nvPr>
            <p:ph type="sldNum" idx="12"/>
          </p:nvPr>
        </p:nvSpPr>
        <p:spPr bwMode="auto">
          <a:xfrm>
            <a:off x="4714875" y="5757863"/>
            <a:ext cx="681038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 algn="ctr">
              <a:buClr>
                <a:srgbClr val="000000"/>
              </a:buClr>
              <a:buFont typeface="Arial" charset="0"/>
              <a:buNone/>
              <a:defRPr sz="2800">
                <a:solidFill>
                  <a:srgbClr val="304E3E"/>
                </a:solidFill>
                <a:latin typeface="Impact" pitchFamily="34" charset="0"/>
                <a:sym typeface="Impact" pitchFamily="34" charset="0"/>
              </a:defRPr>
            </a:lvl1pPr>
          </a:lstStyle>
          <a:p>
            <a:fld id="{67FDF8BD-DD8D-474B-88B3-C1C138F8141E}" type="slidenum">
              <a:rPr lang="uk-UA"/>
              <a:pPr/>
              <a:t>‹#›</a:t>
            </a:fld>
            <a:endParaRPr lang="uk-UA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6" r:id="rId1"/>
    <p:sldLayoutId id="2147483695" r:id="rId2"/>
    <p:sldLayoutId id="2147483697" r:id="rId3"/>
    <p:sldLayoutId id="2147483694" r:id="rId4"/>
    <p:sldLayoutId id="2147483693" r:id="rId5"/>
    <p:sldLayoutId id="2147483692" r:id="rId6"/>
    <p:sldLayoutId id="2147483691" r:id="rId7"/>
    <p:sldLayoutId id="2147483690" r:id="rId8"/>
    <p:sldLayoutId id="2147483689" r:id="rId9"/>
    <p:sldLayoutId id="2147483688" r:id="rId10"/>
    <p:sldLayoutId id="2147483687" r:id="rId11"/>
    <p:sldLayoutId id="2147483686" r:id="rId12"/>
    <p:sldLayoutId id="2147483698" r:id="rId13"/>
    <p:sldLayoutId id="2147483685" r:id="rId14"/>
    <p:sldLayoutId id="2147483684" r:id="rId15"/>
    <p:sldLayoutId id="2147483683" r:id="rId16"/>
    <p:sldLayoutId id="2147483682" r:id="rId17"/>
    <p:sldLayoutId id="2147483681" r:id="rId18"/>
    <p:sldLayoutId id="2147483699" r:id="rId19"/>
    <p:sldLayoutId id="2147483700" r:id="rId20"/>
    <p:sldLayoutId id="2147483701" r:id="rId21"/>
    <p:sldLayoutId id="2147483702" r:id="rId22"/>
    <p:sldLayoutId id="2147483703" r:id="rId23"/>
    <p:sldLayoutId id="2147483704" r:id="rId2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342900" indent="-3429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marL="742950" lvl="1" indent="-28575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marL="1143000" lvl="2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marL="1600200" lvl="3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marL="2057400" lvl="4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Google Shape;185;p26"/>
          <p:cNvPicPr preferRelativeResize="0">
            <a:picLocks noChangeAspect="1" noChangeArrowheads="1"/>
          </p:cNvPicPr>
          <p:nvPr/>
        </p:nvPicPr>
        <p:blipFill>
          <a:blip r:embed="rId3"/>
          <a:srcRect l="10580" r="1058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Google Shape;186;p26"/>
          <p:cNvSpPr>
            <a:spLocks noChangeArrowheads="1"/>
          </p:cNvSpPr>
          <p:nvPr/>
        </p:nvSpPr>
        <p:spPr bwMode="auto">
          <a:xfrm>
            <a:off x="0" y="3432175"/>
            <a:ext cx="4568825" cy="2286000"/>
          </a:xfrm>
          <a:prstGeom prst="rect">
            <a:avLst/>
          </a:prstGeom>
          <a:solidFill>
            <a:srgbClr val="FFFFFF">
              <a:alpha val="85489"/>
            </a:srgbClr>
          </a:solidFill>
          <a:ln w="9525">
            <a:noFill/>
            <a:miter lim="800000"/>
            <a:headEnd/>
            <a:tailEnd/>
          </a:ln>
        </p:spPr>
        <p:txBody>
          <a:bodyPr lIns="91425" tIns="91425" rIns="91425" bIns="91425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uk-UA"/>
          </a:p>
        </p:txBody>
      </p:sp>
      <p:sp>
        <p:nvSpPr>
          <p:cNvPr id="27651" name="Google Shape;187;p26"/>
          <p:cNvSpPr txBox="1">
            <a:spLocks noGrp="1"/>
          </p:cNvSpPr>
          <p:nvPr>
            <p:ph type="title"/>
          </p:nvPr>
        </p:nvSpPr>
        <p:spPr>
          <a:xfrm>
            <a:off x="214313" y="3649663"/>
            <a:ext cx="4119562" cy="1852612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4400"/>
              <a:buFont typeface="Impact" pitchFamily="34" charset="0"/>
              <a:buNone/>
            </a:pPr>
            <a:r>
              <a:rPr lang="uk-UA" sz="3300" b="0">
                <a:latin typeface="Impact" pitchFamily="34" charset="0"/>
                <a:cs typeface="Arial" charset="0"/>
                <a:sym typeface="Impact" pitchFamily="34" charset="0"/>
              </a:rPr>
              <a:t>Буковинський орел 41-го піхотного полку архікнязя Євгенія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5"/>
          <p:cNvSpPr txBox="1">
            <a:spLocks noGrp="1"/>
          </p:cNvSpPr>
          <p:nvPr>
            <p:ph type="body" idx="1"/>
          </p:nvPr>
        </p:nvSpPr>
        <p:spPr>
          <a:xfrm>
            <a:off x="3227388" y="-100013"/>
            <a:ext cx="5457825" cy="4105276"/>
          </a:xfrm>
        </p:spPr>
        <p:txBody>
          <a:bodyPr/>
          <a:lstStyle/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3900"/>
              <a:buFont typeface="Arial" charset="0"/>
              <a:buNone/>
            </a:pPr>
            <a:r>
              <a:rPr lang="uk-UA" sz="2400">
                <a:latin typeface="Arial" charset="0"/>
                <a:cs typeface="Arial" charset="0"/>
              </a:rPr>
              <a:t>З початку І-ої світової війни</a:t>
            </a: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3900"/>
              <a:buFont typeface="Arial" charset="0"/>
              <a:buNone/>
            </a:pPr>
            <a:r>
              <a:rPr lang="uk-UA" sz="2400">
                <a:latin typeface="Arial" charset="0"/>
                <a:cs typeface="Arial" charset="0"/>
              </a:rPr>
              <a:t> 41-ий піхотний полк був перекинутий під с.Раранча</a:t>
            </a: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3900"/>
              <a:buFont typeface="Arial" charset="0"/>
              <a:buNone/>
            </a:pPr>
            <a:r>
              <a:rPr lang="uk-UA" sz="2400">
                <a:latin typeface="Arial" charset="0"/>
                <a:cs typeface="Arial" charset="0"/>
              </a:rPr>
              <a:t> (нині с.Рідківці Новоселицького району), де вступив у бій з російськими військами і зазнав значних втрат. В березні 1916 р. полк перебазовується на італійський фронт. Бере участь в битві на річці Ізонцо.</a:t>
            </a:r>
            <a:endParaRPr lang="uk-UA" sz="1100">
              <a:latin typeface="Impact" pitchFamily="34" charset="0"/>
              <a:cs typeface="Arial" charset="0"/>
              <a:sym typeface="Impact" pitchFamily="34" charset="0"/>
            </a:endParaRPr>
          </a:p>
        </p:txBody>
      </p:sp>
      <p:pic>
        <p:nvPicPr>
          <p:cNvPr id="253" name="Google Shape;253;p35" descr="E:\конкурс\раранча 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47658" y="3837613"/>
            <a:ext cx="2545126" cy="1792478"/>
          </a:xfrm>
          <a:prstGeom prst="rect">
            <a:avLst/>
          </a:prstGeom>
          <a:noFill/>
          <a:ln>
            <a:noFill/>
          </a:ln>
          <a:effectLst>
            <a:reflection stA="30000" endPos="30000" dist="5000" dir="5400000" sy="-100000" algn="bl" rotWithShape="0"/>
          </a:effectLst>
        </p:spPr>
      </p:pic>
      <p:pic>
        <p:nvPicPr>
          <p:cNvPr id="254" name="Google Shape;254;p35" descr="E:\конкурс\раранча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7539" y="3163266"/>
            <a:ext cx="2880320" cy="2171041"/>
          </a:xfrm>
          <a:prstGeom prst="rect">
            <a:avLst/>
          </a:prstGeom>
          <a:noFill/>
          <a:ln>
            <a:noFill/>
          </a:ln>
          <a:effectLst>
            <a:reflection stA="30000" endPos="30000" dist="5000" dir="5400000" sy="-100000" algn="bl" rotWithShape="0"/>
          </a:effectLst>
        </p:spPr>
      </p:pic>
      <p:pic>
        <p:nvPicPr>
          <p:cNvPr id="46084" name="Google Shape;255;p35" descr="E:\конкурс\карта 8 б.jpg"/>
          <p:cNvPicPr preferRelativeResize="0"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V="1">
            <a:off x="0" y="354715"/>
            <a:ext cx="3227388" cy="242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Google Shape;260;p36"/>
          <p:cNvPicPr preferRelativeResize="0">
            <a:picLocks noChangeAspect="1" noChangeArrowheads="1"/>
          </p:cNvPicPr>
          <p:nvPr/>
        </p:nvPicPr>
        <p:blipFill>
          <a:blip r:embed="rId3"/>
          <a:srcRect t="9447" b="9454"/>
          <a:stretch>
            <a:fillRect/>
          </a:stretch>
        </p:blipFill>
        <p:spPr bwMode="auto">
          <a:xfrm>
            <a:off x="3048000" y="0"/>
            <a:ext cx="609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0" name="Google Shape;261;p36"/>
          <p:cNvSpPr txBox="1">
            <a:spLocks noGrp="1"/>
          </p:cNvSpPr>
          <p:nvPr>
            <p:ph type="body" idx="1"/>
          </p:nvPr>
        </p:nvSpPr>
        <p:spPr>
          <a:xfrm>
            <a:off x="239713" y="287338"/>
            <a:ext cx="2682875" cy="6283325"/>
          </a:xfrm>
        </p:spPr>
        <p:txBody>
          <a:bodyPr/>
          <a:lstStyle/>
          <a:p>
            <a:pPr marL="0" indent="0" eaLnBrk="1" hangingPunct="1">
              <a:lnSpc>
                <a:spcPct val="100000"/>
              </a:lnSpc>
              <a:spcAft>
                <a:spcPts val="1600"/>
              </a:spcAft>
              <a:buFont typeface="Arial" charset="0"/>
              <a:buNone/>
            </a:pPr>
            <a:r>
              <a:rPr lang="uk-UA" sz="2400" b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У листопаді 1917 р. перебазовуєтся на східний фронт в район на північ від Садгори та отримує дозвіл повернутися в свої казарми в Чернівцях. Більше участі в бойових діях не брав. У жовтні 1918 р. полк відбув до Сербії, а у листопаді 1918 р. знаходився у Хорватії.</a:t>
            </a:r>
          </a:p>
        </p:txBody>
      </p:sp>
      <p:sp>
        <p:nvSpPr>
          <p:cNvPr id="48131" name="Google Shape;262;p36"/>
          <p:cNvSpPr>
            <a:spLocks noChangeArrowheads="1"/>
          </p:cNvSpPr>
          <p:nvPr/>
        </p:nvSpPr>
        <p:spPr bwMode="auto">
          <a:xfrm rot="5400000">
            <a:off x="-119856" y="119856"/>
            <a:ext cx="954088" cy="714375"/>
          </a:xfrm>
          <a:prstGeom prst="rtTriangle">
            <a:avLst/>
          </a:prstGeom>
          <a:solidFill>
            <a:srgbClr val="FFFFFF">
              <a:alpha val="43921"/>
            </a:srgbClr>
          </a:solidFill>
          <a:ln w="9525">
            <a:noFill/>
            <a:miter lim="800000"/>
            <a:headEnd/>
            <a:tailEnd/>
          </a:ln>
        </p:spPr>
        <p:txBody>
          <a:bodyPr lIns="91425" tIns="91425" rIns="91425" bIns="91425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uk-UA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Google Shape;267;p37"/>
          <p:cNvPicPr preferRelativeResize="0">
            <a:picLocks noChangeAspect="1" noChangeArrowheads="1"/>
          </p:cNvPicPr>
          <p:nvPr/>
        </p:nvPicPr>
        <p:blipFill>
          <a:blip r:embed="rId3"/>
          <a:srcRect t="12018" b="12010"/>
          <a:stretch>
            <a:fillRect/>
          </a:stretch>
        </p:blipFill>
        <p:spPr bwMode="auto">
          <a:xfrm>
            <a:off x="0" y="0"/>
            <a:ext cx="4578350" cy="221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78" name="Google Shape;268;p37"/>
          <p:cNvPicPr preferRelativeResize="0">
            <a:picLocks noChangeAspect="1" noChangeArrowheads="1"/>
          </p:cNvPicPr>
          <p:nvPr/>
        </p:nvPicPr>
        <p:blipFill>
          <a:blip r:embed="rId4"/>
          <a:srcRect t="8955" b="8948"/>
          <a:stretch>
            <a:fillRect/>
          </a:stretch>
        </p:blipFill>
        <p:spPr bwMode="auto">
          <a:xfrm>
            <a:off x="0" y="2212975"/>
            <a:ext cx="4578350" cy="232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79" name="Google Shape;269;p37"/>
          <p:cNvPicPr preferRelativeResize="0">
            <a:picLocks noChangeAspect="1" noChangeArrowheads="1"/>
          </p:cNvPicPr>
          <p:nvPr/>
        </p:nvPicPr>
        <p:blipFill>
          <a:blip r:embed="rId5"/>
          <a:srcRect t="9428" b="9421"/>
          <a:stretch>
            <a:fillRect/>
          </a:stretch>
        </p:blipFill>
        <p:spPr bwMode="auto">
          <a:xfrm>
            <a:off x="0" y="4535488"/>
            <a:ext cx="4578350" cy="232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0" name="Google Shape;270;p37"/>
          <p:cNvSpPr txBox="1">
            <a:spLocks noGrp="1"/>
          </p:cNvSpPr>
          <p:nvPr>
            <p:ph type="body" idx="1"/>
          </p:nvPr>
        </p:nvSpPr>
        <p:spPr>
          <a:xfrm>
            <a:off x="4781550" y="938213"/>
            <a:ext cx="4171950" cy="4999037"/>
          </a:xfrm>
        </p:spPr>
        <p:txBody>
          <a:bodyPr/>
          <a:lstStyle/>
          <a:p>
            <a:pPr marL="228600" indent="0" eaLnBrk="1" hangingPunct="1">
              <a:lnSpc>
                <a:spcPct val="100000"/>
              </a:lnSpc>
              <a:spcAft>
                <a:spcPts val="1600"/>
              </a:spcAft>
              <a:buClr>
                <a:srgbClr val="FFFFFF"/>
              </a:buClr>
              <a:buFont typeface="Arial" charset="0"/>
              <a:buNone/>
            </a:pPr>
            <a:r>
              <a:rPr lang="uk-UA" sz="4800" b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Дислокація 41-го полку в чернівецьких казармах.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Google Shape;275;p38" descr="Изображение выглядит как фотография, старый, здание, стена&#10;&#10;Описание создано автоматически"/>
          <p:cNvPicPr preferRelativeResize="0">
            <a:picLocks noChangeAspect="1" noChangeArrowheads="1"/>
          </p:cNvPicPr>
          <p:nvPr/>
        </p:nvPicPr>
        <p:blipFill>
          <a:blip r:embed="rId3"/>
          <a:srcRect l="2904" r="9122"/>
          <a:stretch>
            <a:fillRect/>
          </a:stretch>
        </p:blipFill>
        <p:spPr bwMode="auto">
          <a:xfrm>
            <a:off x="255588" y="3429000"/>
            <a:ext cx="3241675" cy="211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7" name="Google Shape;276;p38" descr="E:\конкурс\ю.федькович.jpg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288" y="158750"/>
            <a:ext cx="2214562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8" name="Google Shape;277;p38" descr="175px-Залозецький_Володимир_Романович"/>
          <p:cNvPicPr preferRelativeResize="0"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30650" y="3429000"/>
            <a:ext cx="1893888" cy="220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9" name="Google Shape;278;p38" descr="250px-Eduard_von_Fischer"/>
          <p:cNvPicPr preferRelativeResize="0"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51563" y="3435350"/>
            <a:ext cx="1736725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30" name="Google Shape;279;p38"/>
          <p:cNvSpPr txBox="1">
            <a:spLocks noChangeArrowheads="1"/>
          </p:cNvSpPr>
          <p:nvPr/>
        </p:nvSpPr>
        <p:spPr bwMode="auto">
          <a:xfrm>
            <a:off x="3276600" y="476250"/>
            <a:ext cx="5111750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uk-UA" sz="2000">
                <a:latin typeface="Impact" pitchFamily="34" charset="0"/>
                <a:sym typeface="Impact" pitchFamily="34" charset="0"/>
              </a:rPr>
              <a:t>Серед відомих буковиців,які служили у полку  був Юрій Федькович,який  розпочав службу кадетом та звільнився у запас</a:t>
            </a:r>
            <a:endParaRPr lang="uk-UA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uk-UA" sz="2000">
                <a:latin typeface="Impact" pitchFamily="34" charset="0"/>
                <a:sym typeface="Impact" pitchFamily="34" charset="0"/>
              </a:rPr>
              <a:t> обер-лейтенантом. Друга вагома для буковинців постать – хірург полку Володимир Залозецький.</a:t>
            </a:r>
            <a:endParaRPr lang="uk-UA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uk-UA" sz="2000">
                <a:latin typeface="Impact" pitchFamily="34" charset="0"/>
                <a:sym typeface="Impact" pitchFamily="34" charset="0"/>
              </a:rPr>
              <a:t>А також майбутній начальник жандармерії – Едвард Фішер. 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Google Shape;285;p39"/>
          <p:cNvPicPr preferRelativeResize="0">
            <a:picLocks noChangeAspect="1" noChangeArrowheads="1"/>
          </p:cNvPicPr>
          <p:nvPr/>
        </p:nvPicPr>
        <p:blipFill>
          <a:blip r:embed="rId3"/>
          <a:srcRect l="-4700" t="42757" r="4700" b="7262"/>
          <a:stretch>
            <a:fillRect/>
          </a:stretch>
        </p:blipFill>
        <p:spPr bwMode="auto">
          <a:xfrm>
            <a:off x="-268288" y="0"/>
            <a:ext cx="4840288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4" name="Google Shape;286;p39"/>
          <p:cNvPicPr preferRelativeResize="0">
            <a:picLocks noChangeAspect="1" noChangeArrowheads="1"/>
          </p:cNvPicPr>
          <p:nvPr/>
        </p:nvPicPr>
        <p:blipFill>
          <a:blip r:embed="rId4"/>
          <a:srcRect l="7834" r="7834"/>
          <a:stretch>
            <a:fillRect/>
          </a:stretch>
        </p:blipFill>
        <p:spPr bwMode="auto">
          <a:xfrm>
            <a:off x="0" y="342900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5" name="Google Shape;287;p39"/>
          <p:cNvSpPr txBox="1">
            <a:spLocks noGrp="1"/>
          </p:cNvSpPr>
          <p:nvPr>
            <p:ph type="body" idx="1"/>
          </p:nvPr>
        </p:nvSpPr>
        <p:spPr>
          <a:xfrm>
            <a:off x="4852988" y="673100"/>
            <a:ext cx="4206875" cy="5532438"/>
          </a:xfrm>
        </p:spPr>
        <p:txBody>
          <a:bodyPr/>
          <a:lstStyle/>
          <a:p>
            <a:pPr marL="0" indent="0" eaLnBrk="1" hangingPunct="1">
              <a:lnSpc>
                <a:spcPct val="100000"/>
              </a:lnSpc>
              <a:spcAft>
                <a:spcPct val="0"/>
              </a:spcAft>
              <a:buClr>
                <a:srgbClr val="FFFFFF"/>
              </a:buClr>
              <a:buFont typeface="Arial" charset="0"/>
              <a:buNone/>
            </a:pPr>
            <a:r>
              <a:rPr lang="uk-UA" sz="3000" b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2 грудня 1902 р. освячено пам`ятник воїнам 41-го піхотного полку. </a:t>
            </a:r>
          </a:p>
          <a:p>
            <a:pPr marL="0" indent="0" eaLnBrk="1" hangingPunct="1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Font typeface="Arial" charset="0"/>
              <a:buNone/>
            </a:pPr>
            <a:r>
              <a:rPr lang="uk-UA" sz="3000" b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 На цоколі пам`ятника викорбувано напис: «</a:t>
            </a:r>
            <a:r>
              <a:rPr lang="uk-UA" sz="3000" b="1" i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Полеглим на полю слави синам-борцям 41-го піхотного полку імені архікнязя Євгена вдячна Буковина</a:t>
            </a:r>
            <a:r>
              <a:rPr lang="uk-UA" sz="3000" b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».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Google Shape;292;p40"/>
          <p:cNvSpPr txBox="1">
            <a:spLocks noGrp="1"/>
          </p:cNvSpPr>
          <p:nvPr>
            <p:ph type="title"/>
          </p:nvPr>
        </p:nvSpPr>
        <p:spPr>
          <a:xfrm>
            <a:off x="0" y="620713"/>
            <a:ext cx="8748713" cy="4087812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SzPts val="7200"/>
              <a:buFont typeface="Impact" pitchFamily="34" charset="0"/>
              <a:buNone/>
            </a:pPr>
            <a:r>
              <a:rPr lang="uk-UA" sz="7200" dirty="0">
                <a:solidFill>
                  <a:schemeClr val="accent1"/>
                </a:solidFill>
                <a:latin typeface="Arial" charset="0"/>
                <a:cs typeface="Arial" charset="0"/>
                <a:sym typeface="Impact" pitchFamily="34" charset="0"/>
              </a:rPr>
              <a:t>      </a:t>
            </a:r>
            <a:r>
              <a:rPr lang="uk-UA" sz="7200" dirty="0">
                <a:solidFill>
                  <a:schemeClr val="accent1"/>
                </a:solidFill>
                <a:latin typeface="Impact" pitchFamily="34" charset="0"/>
                <a:cs typeface="Arial" charset="0"/>
                <a:sym typeface="Impact" pitchFamily="34" charset="0"/>
              </a:rPr>
              <a:t>ДЯКУЮ</a:t>
            </a:r>
            <a:r>
              <a:rPr lang="uk-UA" sz="7200" dirty="0">
                <a:solidFill>
                  <a:schemeClr val="accent1"/>
                </a:solidFill>
                <a:latin typeface="Arial" charset="0"/>
                <a:cs typeface="Arial" charset="0"/>
                <a:sym typeface="Impact" pitchFamily="34" charset="0"/>
              </a:rPr>
              <a:t> </a:t>
            </a:r>
            <a:r>
              <a:rPr lang="uk-UA" sz="7200" dirty="0">
                <a:solidFill>
                  <a:schemeClr val="accent1"/>
                </a:solidFill>
                <a:latin typeface="Impact" pitchFamily="34" charset="0"/>
                <a:cs typeface="Arial" charset="0"/>
                <a:sym typeface="Impact" pitchFamily="34" charset="0"/>
              </a:rPr>
              <a:t>ЗА</a:t>
            </a:r>
            <a:r>
              <a:rPr lang="uk-UA" sz="7200" dirty="0">
                <a:solidFill>
                  <a:schemeClr val="accent1"/>
                </a:solidFill>
                <a:latin typeface="Arial" charset="0"/>
                <a:cs typeface="Arial" charset="0"/>
                <a:sym typeface="Impact" pitchFamily="34" charset="0"/>
              </a:rPr>
              <a:t> </a:t>
            </a:r>
            <a:br>
              <a:rPr lang="uk-UA" sz="7200" dirty="0">
                <a:solidFill>
                  <a:schemeClr val="accent1"/>
                </a:solidFill>
                <a:latin typeface="Arial" charset="0"/>
                <a:cs typeface="Arial" charset="0"/>
                <a:sym typeface="Impact" pitchFamily="34" charset="0"/>
              </a:rPr>
            </a:br>
            <a:r>
              <a:rPr lang="uk-UA" sz="7200" dirty="0">
                <a:solidFill>
                  <a:schemeClr val="accent1"/>
                </a:solidFill>
                <a:latin typeface="Arial" charset="0"/>
                <a:cs typeface="Arial" charset="0"/>
                <a:sym typeface="Impact" pitchFamily="34" charset="0"/>
              </a:rPr>
              <a:t>                    </a:t>
            </a:r>
            <a:r>
              <a:rPr lang="uk-UA" sz="7200" dirty="0">
                <a:solidFill>
                  <a:schemeClr val="accent1"/>
                </a:solidFill>
                <a:latin typeface="Impact" pitchFamily="34" charset="0"/>
                <a:cs typeface="Arial" charset="0"/>
                <a:sym typeface="Impact" pitchFamily="34" charset="0"/>
              </a:rPr>
              <a:t>УВАГУ!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Google Shape;192;p27"/>
          <p:cNvPicPr preferRelativeResize="0">
            <a:picLocks noChangeAspect="1" noChangeArrowheads="1"/>
          </p:cNvPicPr>
          <p:nvPr/>
        </p:nvPicPr>
        <p:blipFill>
          <a:blip r:embed="rId3"/>
          <a:srcRect t="18100" b="18100"/>
          <a:stretch>
            <a:fillRect/>
          </a:stretch>
        </p:blipFill>
        <p:spPr bwMode="auto">
          <a:xfrm>
            <a:off x="0" y="0"/>
            <a:ext cx="6661150" cy="458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8" name="Google Shape;193;p27"/>
          <p:cNvPicPr preferRelativeResize="0">
            <a:picLocks noChangeAspect="1" noChangeArrowheads="1"/>
          </p:cNvPicPr>
          <p:nvPr/>
        </p:nvPicPr>
        <p:blipFill>
          <a:blip r:embed="rId4"/>
          <a:srcRect l="28336" r="28336"/>
          <a:stretch>
            <a:fillRect/>
          </a:stretch>
        </p:blipFill>
        <p:spPr bwMode="auto">
          <a:xfrm>
            <a:off x="6661150" y="0"/>
            <a:ext cx="2482850" cy="458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Google Shape;194;p27"/>
          <p:cNvSpPr txBox="1">
            <a:spLocks noGrp="1"/>
          </p:cNvSpPr>
          <p:nvPr>
            <p:ph type="ctrTitle"/>
          </p:nvPr>
        </p:nvSpPr>
        <p:spPr>
          <a:xfrm>
            <a:off x="304800" y="4924425"/>
            <a:ext cx="7896225" cy="1503363"/>
          </a:xfrm>
          <a:ln cap="flat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Impact" pitchFamily="34" charset="0"/>
              <a:buNone/>
            </a:pPr>
            <a:r>
              <a:rPr lang="uk-UA" sz="3000">
                <a:solidFill>
                  <a:srgbClr val="212121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Музей воєнної історії краю розміщений на території однієї з казарм де колись розташовувався 41-й піхотний полк</a:t>
            </a:r>
            <a:endParaRPr lang="uk-UA" sz="3000">
              <a:latin typeface="Impact" pitchFamily="34" charset="0"/>
              <a:cs typeface="Arial" charset="0"/>
              <a:sym typeface="Impact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Google Shape;199;p28"/>
          <p:cNvPicPr preferRelativeResize="0">
            <a:picLocks noChangeAspect="1" noChangeArrowheads="1"/>
          </p:cNvPicPr>
          <p:nvPr/>
        </p:nvPicPr>
        <p:blipFill>
          <a:blip r:embed="rId3"/>
          <a:srcRect t="6429" r="2" b="5363"/>
          <a:stretch>
            <a:fillRect/>
          </a:stretch>
        </p:blipFill>
        <p:spPr bwMode="auto">
          <a:xfrm>
            <a:off x="0" y="-38100"/>
            <a:ext cx="4433888" cy="254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Google Shape;200;p28"/>
          <p:cNvSpPr txBox="1">
            <a:spLocks noGrp="1"/>
          </p:cNvSpPr>
          <p:nvPr>
            <p:ph type="body" idx="1"/>
          </p:nvPr>
        </p:nvSpPr>
        <p:spPr>
          <a:xfrm>
            <a:off x="30163" y="2503488"/>
            <a:ext cx="4829175" cy="3157537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4500"/>
              <a:buFont typeface="Arial" charset="0"/>
              <a:buNone/>
            </a:pPr>
            <a:r>
              <a:rPr lang="uk-UA" sz="2800">
                <a:latin typeface="Arial" charset="0"/>
                <a:cs typeface="Arial" charset="0"/>
              </a:rPr>
              <a:t>41-ий піхотний полк було створено для ведення чергової війни за іспанську корлівську спадщину</a:t>
            </a:r>
          </a:p>
          <a:p>
            <a:pPr marL="0" indent="0" eaLnBrk="1" hangingPunct="1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4500"/>
              <a:buFont typeface="Arial" charset="0"/>
              <a:buNone/>
            </a:pPr>
            <a:r>
              <a:rPr lang="uk-UA" sz="2800">
                <a:latin typeface="Arial" charset="0"/>
                <a:cs typeface="Arial" charset="0"/>
              </a:rPr>
              <a:t> </a:t>
            </a:r>
            <a:r>
              <a:rPr lang="uk-UA" sz="2800" b="1">
                <a:latin typeface="Arial" charset="0"/>
                <a:cs typeface="Arial" charset="0"/>
              </a:rPr>
              <a:t>18 січня 1701р. </a:t>
            </a:r>
          </a:p>
          <a:p>
            <a:pPr marL="0" indent="0" eaLnBrk="1" hangingPunct="1">
              <a:spcAft>
                <a:spcPct val="0"/>
              </a:spcAft>
              <a:buClr>
                <a:schemeClr val="accent1"/>
              </a:buClr>
              <a:buSzPts val="2400"/>
              <a:buFont typeface="Arial" charset="0"/>
              <a:buNone/>
            </a:pPr>
            <a:endParaRPr lang="uk-UA" sz="1500">
              <a:latin typeface="Impact" pitchFamily="34" charset="0"/>
              <a:cs typeface="Arial" charset="0"/>
              <a:sym typeface="Impact" pitchFamily="34" charset="0"/>
            </a:endParaRPr>
          </a:p>
        </p:txBody>
      </p:sp>
      <p:pic>
        <p:nvPicPr>
          <p:cNvPr id="31748" name="Google Shape;201;p28" descr="Изображение выглядит как книга, текст, внешний, земля&#10;&#10;Описание создано автоматически"/>
          <p:cNvPicPr preferRelativeResize="0">
            <a:picLocks noChangeAspect="1" noChangeArrowheads="1"/>
          </p:cNvPicPr>
          <p:nvPr/>
        </p:nvPicPr>
        <p:blipFill>
          <a:blip r:embed="rId4"/>
          <a:srcRect t="2284" r="3" b="7033"/>
          <a:stretch>
            <a:fillRect/>
          </a:stretch>
        </p:blipFill>
        <p:spPr bwMode="auto">
          <a:xfrm>
            <a:off x="4627563" y="2959100"/>
            <a:ext cx="4502150" cy="387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Google Shape;202;p28" descr="C:\Users\students\Desktop\конкурс\Austria_Hungary_ethnic_it.svg.png"/>
          <p:cNvPicPr preferRelativeResize="0"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64163" y="-38100"/>
            <a:ext cx="3278187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Google Shape;207;p29" descr="C:\Users\students\Desktop\конкурс\French_attack_in_1812_in_Russia.jpg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3" y="0"/>
            <a:ext cx="23749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4" name="Google Shape;208;p29" descr="C:\Users\students\Desktop\конкурс\битва під вальмі.jpg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115888"/>
            <a:ext cx="4043363" cy="272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Google Shape;209;p29" descr="Изображение выглядит как небо, внешний, люди, группа&#10;&#10;Описание создано автоматически"/>
          <p:cNvPicPr preferRelativeResize="0">
            <a:picLocks noChangeAspect="1" noChangeArrowheads="1"/>
          </p:cNvPicPr>
          <p:nvPr/>
        </p:nvPicPr>
        <p:blipFill>
          <a:blip r:embed="rId5"/>
          <a:srcRect t="6541" r="-2" b="781"/>
          <a:stretch>
            <a:fillRect/>
          </a:stretch>
        </p:blipFill>
        <p:spPr bwMode="auto">
          <a:xfrm>
            <a:off x="5897563" y="4221163"/>
            <a:ext cx="3278187" cy="265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6" name="Google Shape;210;p29"/>
          <p:cNvSpPr txBox="1">
            <a:spLocks noChangeArrowheads="1"/>
          </p:cNvSpPr>
          <p:nvPr/>
        </p:nvSpPr>
        <p:spPr bwMode="auto">
          <a:xfrm>
            <a:off x="0" y="3430588"/>
            <a:ext cx="6769100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algn="just">
              <a:lnSpc>
                <a:spcPct val="90000"/>
              </a:lnSpc>
              <a:buClr>
                <a:srgbClr val="000000"/>
              </a:buClr>
              <a:buFont typeface="Arial" charset="0"/>
              <a:buNone/>
            </a:pPr>
            <a:r>
              <a:rPr lang="uk-UA" sz="2400"/>
              <a:t>Полк брав участь у багатьох походах  австрійської армії  протягом XVIII ст., зокрема у придушенні французької революції.</a:t>
            </a:r>
            <a:endParaRPr lang="uk-UA"/>
          </a:p>
          <a:p>
            <a:pPr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 charset="0"/>
              <a:buNone/>
            </a:pPr>
            <a:r>
              <a:rPr lang="uk-UA" sz="2400"/>
              <a:t>1800-1805 рр. вояки полку воювали проти   наполеонівської армії.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Google Shape;215;p30"/>
          <p:cNvSpPr txBox="1">
            <a:spLocks noChangeArrowheads="1"/>
          </p:cNvSpPr>
          <p:nvPr/>
        </p:nvSpPr>
        <p:spPr bwMode="auto">
          <a:xfrm>
            <a:off x="773113" y="393700"/>
            <a:ext cx="3671887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just">
              <a:lnSpc>
                <a:spcPct val="90000"/>
              </a:lnSpc>
              <a:buClr>
                <a:srgbClr val="000000"/>
              </a:buClr>
              <a:buFont typeface="Arial" charset="0"/>
              <a:buNone/>
            </a:pPr>
            <a:r>
              <a:rPr lang="uk-UA" sz="2800"/>
              <a:t>У 1809 році один з батальйонів полку                      вперше прибув до Чернівців.</a:t>
            </a:r>
            <a:endParaRPr lang="uk-UA"/>
          </a:p>
          <a:p>
            <a:pPr algn="just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 charset="0"/>
              <a:buNone/>
            </a:pPr>
            <a:r>
              <a:rPr lang="uk-UA" sz="2800"/>
              <a:t> </a:t>
            </a:r>
          </a:p>
        </p:txBody>
      </p:sp>
      <p:pic>
        <p:nvPicPr>
          <p:cNvPr id="216" name="Google Shape;216;p30" descr="C:\Users\students\Desktop\конкурс\чернівці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6584" y="2323588"/>
            <a:ext cx="4464600" cy="3815100"/>
          </a:xfrm>
          <a:prstGeom prst="ellipse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217" name="Google Shape;217;p30" descr="C:\Users\students\Desktop\конкурс\pol3.gif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53404" y="10549"/>
            <a:ext cx="3672408" cy="3708457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5845" name="Google Shape;218;p30"/>
          <p:cNvPicPr preferRelativeResize="0"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24575" y="3933825"/>
            <a:ext cx="1503363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Google Shape;224;p31"/>
          <p:cNvPicPr preferRelativeResize="0">
            <a:picLocks noChangeAspect="1" noChangeArrowheads="1"/>
          </p:cNvPicPr>
          <p:nvPr/>
        </p:nvPicPr>
        <p:blipFill>
          <a:blip r:embed="rId3"/>
          <a:srcRect l="17200" r="17200"/>
          <a:stretch>
            <a:fillRect/>
          </a:stretch>
        </p:blipFill>
        <p:spPr bwMode="auto">
          <a:xfrm>
            <a:off x="3048000" y="0"/>
            <a:ext cx="609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0" name="Google Shape;225;p31"/>
          <p:cNvSpPr txBox="1">
            <a:spLocks noGrp="1"/>
          </p:cNvSpPr>
          <p:nvPr>
            <p:ph type="body" idx="1"/>
          </p:nvPr>
        </p:nvSpPr>
        <p:spPr>
          <a:xfrm>
            <a:off x="92075" y="842963"/>
            <a:ext cx="2955925" cy="4941887"/>
          </a:xfrm>
        </p:spPr>
        <p:txBody>
          <a:bodyPr/>
          <a:lstStyle/>
          <a:p>
            <a:pPr marL="0" indent="0" eaLnBrk="1" hangingPunct="1">
              <a:spcAft>
                <a:spcPts val="1600"/>
              </a:spcAft>
              <a:buFont typeface="Arial" charset="0"/>
              <a:buNone/>
            </a:pPr>
            <a:r>
              <a:rPr lang="uk-UA" sz="3600" b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З 1830р. у полк набирають рекрутів з Північної Буковини</a:t>
            </a:r>
          </a:p>
        </p:txBody>
      </p:sp>
      <p:sp>
        <p:nvSpPr>
          <p:cNvPr id="37891" name="Google Shape;226;p31"/>
          <p:cNvSpPr>
            <a:spLocks noChangeArrowheads="1"/>
          </p:cNvSpPr>
          <p:nvPr/>
        </p:nvSpPr>
        <p:spPr bwMode="auto">
          <a:xfrm rot="5400000">
            <a:off x="-119856" y="119856"/>
            <a:ext cx="954088" cy="714375"/>
          </a:xfrm>
          <a:prstGeom prst="rtTriangle">
            <a:avLst/>
          </a:prstGeom>
          <a:solidFill>
            <a:srgbClr val="FFFFFF">
              <a:alpha val="43921"/>
            </a:srgbClr>
          </a:solidFill>
          <a:ln w="9525">
            <a:noFill/>
            <a:miter lim="800000"/>
            <a:headEnd/>
            <a:tailEnd/>
          </a:ln>
        </p:spPr>
        <p:txBody>
          <a:bodyPr lIns="91425" tIns="91425" rIns="91425" bIns="91425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uk-UA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Google Shape;231;p32"/>
          <p:cNvSpPr txBox="1">
            <a:spLocks noGrp="1"/>
          </p:cNvSpPr>
          <p:nvPr>
            <p:ph type="body" idx="1"/>
          </p:nvPr>
        </p:nvSpPr>
        <p:spPr>
          <a:xfrm>
            <a:off x="179388" y="3500438"/>
            <a:ext cx="7777162" cy="2089150"/>
          </a:xfrm>
        </p:spPr>
        <p:txBody>
          <a:bodyPr/>
          <a:lstStyle/>
          <a:p>
            <a:pPr marL="0" indent="0" algn="just" eaLnBrk="1" hangingPunct="1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4500"/>
              <a:buFont typeface="Arial" charset="0"/>
              <a:buNone/>
            </a:pPr>
            <a:r>
              <a:rPr lang="uk-UA" sz="2800">
                <a:latin typeface="Arial" charset="0"/>
                <a:cs typeface="Arial" charset="0"/>
              </a:rPr>
              <a:t>Використовували полк для приборкання селянських заворушень на Вижниччині та Путильщині в 1840-1843 рр. під проводом Л.Кобилиці. </a:t>
            </a:r>
            <a:endParaRPr lang="uk-UA" sz="2000">
              <a:latin typeface="Impact" pitchFamily="34" charset="0"/>
              <a:cs typeface="Arial" charset="0"/>
              <a:sym typeface="Impact" pitchFamily="34" charset="0"/>
            </a:endParaRPr>
          </a:p>
        </p:txBody>
      </p:sp>
      <p:pic>
        <p:nvPicPr>
          <p:cNvPr id="39938" name="Google Shape;232;p32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65088"/>
            <a:ext cx="3992563" cy="3482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Google Shape;233;p32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92563" y="-65088"/>
            <a:ext cx="4459287" cy="3482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Google Shape;238;p33" descr="ÐÐ°ÑÑÐ¸Ð½ÐºÐ¸ Ð¿Ð¾ Ð·Ð°Ð¿ÑÐ¾ÑÑ Ð²Ð¾ÑÐ½Ñ 1847 Ñ"/>
          <p:cNvPicPr preferRelativeResize="0">
            <a:picLocks noGrp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5326063" y="2997200"/>
            <a:ext cx="3467100" cy="2586038"/>
          </a:xfrm>
        </p:spPr>
      </p:pic>
      <p:pic>
        <p:nvPicPr>
          <p:cNvPr id="41987" name="Google Shape;239;p33" descr="Изображение выглядит как внешний, трава, фотография, овца&#10;&#10;Описание создано автоматически"/>
          <p:cNvPicPr preferRelativeResize="0">
            <a:picLocks noChangeAspect="1" noChangeArrowheads="1"/>
          </p:cNvPicPr>
          <p:nvPr/>
        </p:nvPicPr>
        <p:blipFill>
          <a:blip r:embed="rId4"/>
          <a:srcRect t="15894" r="2" b="2"/>
          <a:stretch>
            <a:fillRect/>
          </a:stretch>
        </p:blipFill>
        <p:spPr bwMode="auto">
          <a:xfrm>
            <a:off x="5114610" y="537697"/>
            <a:ext cx="3705539" cy="2102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8" name="Google Shape;240;p33"/>
          <p:cNvSpPr txBox="1">
            <a:spLocks noChangeArrowheads="1"/>
          </p:cNvSpPr>
          <p:nvPr/>
        </p:nvSpPr>
        <p:spPr bwMode="auto">
          <a:xfrm>
            <a:off x="-377825" y="1598613"/>
            <a:ext cx="6086475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marL="457200">
              <a:lnSpc>
                <a:spcPct val="90000"/>
              </a:lnSpc>
              <a:buClr>
                <a:srgbClr val="000000"/>
              </a:buClr>
              <a:buFont typeface="Arial" charset="0"/>
              <a:buNone/>
            </a:pPr>
            <a:r>
              <a:rPr lang="uk-UA" sz="3000" dirty="0"/>
              <a:t>У 1848-1849 рр. більшість вояків 41-го піхотного полку (2266 </a:t>
            </a:r>
            <a:r>
              <a:rPr lang="uk-UA" sz="3000" dirty="0" err="1"/>
              <a:t>чол</a:t>
            </a:r>
            <a:r>
              <a:rPr lang="uk-UA" sz="3000" dirty="0"/>
              <a:t>.) було кинуто на придушення угорської революції.</a:t>
            </a:r>
          </a:p>
          <a:p>
            <a:pPr marL="457200">
              <a:lnSpc>
                <a:spcPct val="90000"/>
              </a:lnSpc>
              <a:buClr>
                <a:srgbClr val="000000"/>
              </a:buClr>
              <a:buFont typeface="Arial" charset="0"/>
              <a:buNone/>
            </a:pPr>
            <a:r>
              <a:rPr lang="uk-UA" sz="3000" dirty="0"/>
              <a:t> Полк втратив 1300 солдатів          та 19 офіцерів</a:t>
            </a:r>
            <a:r>
              <a:rPr lang="uk-UA" sz="2400" dirty="0"/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Google Shape;245;p34"/>
          <p:cNvPicPr preferRelativeResize="0">
            <a:picLocks noGrp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186238" y="158750"/>
            <a:ext cx="4684712" cy="2808288"/>
          </a:xfrm>
        </p:spPr>
      </p:pic>
      <p:pic>
        <p:nvPicPr>
          <p:cNvPr id="44034" name="Google Shape;246;p34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52388" y="158750"/>
            <a:ext cx="4506913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5" name="Google Shape;247;p34"/>
          <p:cNvSpPr txBox="1">
            <a:spLocks noChangeArrowheads="1"/>
          </p:cNvSpPr>
          <p:nvPr/>
        </p:nvSpPr>
        <p:spPr bwMode="auto">
          <a:xfrm>
            <a:off x="179388" y="3265488"/>
            <a:ext cx="8523287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uk-UA" sz="30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У 1859 р. взяв участь у австро-італо-французькій війні. Зазнав втрат в битвах під Маджентою та під Сольферіно. А в 1866 р. в битві при Кьонігреці в складі австрійської армії був розбитий пруськими військами.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Основна подія">
  <a:themeElements>
    <a:clrScheme name="Основна подія">
      <a:dk1>
        <a:srgbClr val="000000"/>
      </a:dk1>
      <a:lt1>
        <a:srgbClr val="FFFFFF"/>
      </a:lt1>
      <a:dk2>
        <a:srgbClr val="424242"/>
      </a:dk2>
      <a:lt2>
        <a:srgbClr val="C8C8C8"/>
      </a:lt2>
      <a:accent1>
        <a:srgbClr val="8FA751"/>
      </a:accent1>
      <a:accent2>
        <a:srgbClr val="629D7D"/>
      </a:accent2>
      <a:accent3>
        <a:srgbClr val="5A7AAB"/>
      </a:accent3>
      <a:accent4>
        <a:srgbClr val="AA618F"/>
      </a:accent4>
      <a:accent5>
        <a:srgbClr val="BA5445"/>
      </a:accent5>
      <a:accent6>
        <a:srgbClr val="C8A547"/>
      </a:accent6>
      <a:hlink>
        <a:srgbClr val="91BF1A"/>
      </a:hlink>
      <a:folHlink>
        <a:srgbClr val="ADBE8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381</Words>
  <Application>Microsoft Office PowerPoint</Application>
  <PresentationFormat>Экран (4:3)</PresentationFormat>
  <Paragraphs>27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Impact</vt:lpstr>
      <vt:lpstr>Times New Roman</vt:lpstr>
      <vt:lpstr>Основна подія</vt:lpstr>
      <vt:lpstr>Буковинський орел 41-го піхотного полку архікнязя Євгенія</vt:lpstr>
      <vt:lpstr>Музей воєнної історії краю розміщений на території однієї з казарм де колись розташовувався 41-й піхотний полк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ДЯКУЮ ЗА                     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Буковинський орел 41-го піхотного полку архікнязя Євгенія</dc:title>
  <cp:lastModifiedBy>Гiмназiя №5</cp:lastModifiedBy>
  <cp:revision>7</cp:revision>
  <dcterms:modified xsi:type="dcterms:W3CDTF">2019-11-29T12:25:51Z</dcterms:modified>
</cp:coreProperties>
</file>